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media/media2.wav" ContentType="audio/x-wav"/>
  <Override PartName="/ppt/media/media3.wav" ContentType="audio/x-wav"/>
  <Override PartName="/ppt/media/audio3.wav" ContentType="audio/x-wav"/>
  <Override PartName="/ppt/media/audio4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media/media11.wav" ContentType="audio/x-wav"/>
  <Override PartName="/ppt/media/media12.wav" ContentType="audio/x-wav"/>
  <Override PartName="/ppt/media/audio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258" r:id="rId3"/>
    <p:sldId id="352" r:id="rId4"/>
    <p:sldId id="342" r:id="rId5"/>
    <p:sldId id="343" r:id="rId6"/>
    <p:sldId id="344" r:id="rId7"/>
    <p:sldId id="345" r:id="rId8"/>
    <p:sldId id="346" r:id="rId9"/>
    <p:sldId id="347" r:id="rId10"/>
    <p:sldId id="348" r:id="rId11"/>
    <p:sldId id="349" r:id="rId12"/>
    <p:sldId id="350" r:id="rId13"/>
    <p:sldId id="351" r:id="rId14"/>
    <p:sldId id="260" r:id="rId15"/>
    <p:sldId id="274" r:id="rId16"/>
    <p:sldId id="275" r:id="rId17"/>
    <p:sldId id="276" r:id="rId18"/>
    <p:sldId id="278" r:id="rId19"/>
    <p:sldId id="340" r:id="rId20"/>
    <p:sldId id="341" r:id="rId21"/>
    <p:sldId id="281" r:id="rId22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>
      <p:cViewPr>
        <p:scale>
          <a:sx n="60" d="100"/>
          <a:sy n="60" d="100"/>
        </p:scale>
        <p:origin x="2532" y="118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143BA-E225-4BEA-B5D0-F78CDBFAE4E4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29A13-1DC3-4AFF-9459-AB38E611BC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6516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88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783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42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8258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8578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3956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006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540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9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34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808E4-094C-4A74-BE51-4C783C0AF27D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FF67C-FE49-47CA-9BC4-4FF29C11E0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838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928"/>
            <a:ext cx="12192000" cy="686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2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wav"/><Relationship Id="rId7" Type="http://schemas.openxmlformats.org/officeDocument/2006/relationships/slide" Target="slide1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3.wav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wav"/><Relationship Id="rId7" Type="http://schemas.openxmlformats.org/officeDocument/2006/relationships/slide" Target="slide1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3.wav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wav"/><Relationship Id="rId7" Type="http://schemas.openxmlformats.org/officeDocument/2006/relationships/slide" Target="slide1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3.wav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sachmem.vn/books/325/exercises/52023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microsoft.com/office/2007/relationships/media" Target="../media/media11.wav"/><Relationship Id="rId18" Type="http://schemas.openxmlformats.org/officeDocument/2006/relationships/audio" Target="../media/audio1.wav"/><Relationship Id="rId26" Type="http://schemas.openxmlformats.org/officeDocument/2006/relationships/image" Target="../media/image34.png"/><Relationship Id="rId3" Type="http://schemas.microsoft.com/office/2007/relationships/media" Target="../media/media6.wav"/><Relationship Id="rId21" Type="http://schemas.openxmlformats.org/officeDocument/2006/relationships/image" Target="../media/image29.png"/><Relationship Id="rId7" Type="http://schemas.microsoft.com/office/2007/relationships/media" Target="../media/media8.wav"/><Relationship Id="rId12" Type="http://schemas.openxmlformats.org/officeDocument/2006/relationships/audio" Target="../media/media10.wav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33.png"/><Relationship Id="rId2" Type="http://schemas.openxmlformats.org/officeDocument/2006/relationships/audio" Target="../media/media5.wav"/><Relationship Id="rId16" Type="http://schemas.openxmlformats.org/officeDocument/2006/relationships/audio" Target="../media/media12.wav"/><Relationship Id="rId20" Type="http://schemas.openxmlformats.org/officeDocument/2006/relationships/image" Target="../media/image28.png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microsoft.com/office/2007/relationships/media" Target="../media/media10.wav"/><Relationship Id="rId24" Type="http://schemas.openxmlformats.org/officeDocument/2006/relationships/image" Target="../media/image32.png"/><Relationship Id="rId5" Type="http://schemas.microsoft.com/office/2007/relationships/media" Target="../media/media7.wav"/><Relationship Id="rId15" Type="http://schemas.microsoft.com/office/2007/relationships/media" Target="../media/media12.wav"/><Relationship Id="rId23" Type="http://schemas.openxmlformats.org/officeDocument/2006/relationships/image" Target="../media/image31.png"/><Relationship Id="rId28" Type="http://schemas.openxmlformats.org/officeDocument/2006/relationships/image" Target="../media/image21.png"/><Relationship Id="rId10" Type="http://schemas.openxmlformats.org/officeDocument/2006/relationships/audio" Target="../media/media9.wav"/><Relationship Id="rId19" Type="http://schemas.openxmlformats.org/officeDocument/2006/relationships/audio" Target="../media/audio5.wav"/><Relationship Id="rId4" Type="http://schemas.openxmlformats.org/officeDocument/2006/relationships/audio" Target="../media/media6.wav"/><Relationship Id="rId9" Type="http://schemas.microsoft.com/office/2007/relationships/media" Target="../media/media9.wav"/><Relationship Id="rId14" Type="http://schemas.openxmlformats.org/officeDocument/2006/relationships/audio" Target="../media/media11.wav"/><Relationship Id="rId22" Type="http://schemas.openxmlformats.org/officeDocument/2006/relationships/image" Target="../media/image30.png"/><Relationship Id="rId27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6.xml"/><Relationship Id="rId5" Type="http://schemas.openxmlformats.org/officeDocument/2006/relationships/image" Target="../media/image4.png"/><Relationship Id="rId4" Type="http://schemas.openxmlformats.org/officeDocument/2006/relationships/audio" Target="../media/audio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wav"/><Relationship Id="rId7" Type="http://schemas.openxmlformats.org/officeDocument/2006/relationships/slide" Target="slide1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3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wav"/><Relationship Id="rId7" Type="http://schemas.openxmlformats.org/officeDocument/2006/relationships/slide" Target="slide1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3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wav"/><Relationship Id="rId7" Type="http://schemas.openxmlformats.org/officeDocument/2006/relationships/slide" Target="slide1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3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wav"/><Relationship Id="rId7" Type="http://schemas.openxmlformats.org/officeDocument/2006/relationships/slide" Target="slide1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3.wav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wav"/><Relationship Id="rId7" Type="http://schemas.openxmlformats.org/officeDocument/2006/relationships/slide" Target="slide1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3.wav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897802" y="201941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2494688" y="2024130"/>
            <a:ext cx="858112" cy="745199"/>
          </a:xfrm>
          <a:prstGeom prst="dec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17</a:t>
            </a:r>
            <a:endParaRPr lang="en-US" sz="44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3879263" y="1782934"/>
            <a:ext cx="5200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Our toys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4267200" y="2930594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2 (4+5+6)</a:t>
            </a:r>
            <a:endParaRPr lang="en-US" sz="4400" b="1" smtClean="0">
              <a:latin typeface="Berlin Sans FB Demi" panose="020E0802020502020306" pitchFamily="34" charset="0"/>
            </a:endParaRP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10" name="Picture 2" descr="https://cdn.sachmem.vn/public/dics_stable/TA3GSDEMO/to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94036"/>
            <a:ext cx="3370926" cy="263219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63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endParaRPr lang="ko-KR" alt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4" name="r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30940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anapap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11255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2896235" y="5259203"/>
            <a:ext cx="6384925" cy="10795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r>
              <a:rPr lang="en-US" altLang="ko-KR" sz="3600" smtClean="0">
                <a:solidFill>
                  <a:schemeClr val="tx1"/>
                </a:solidFill>
                <a:latin typeface="Comic Sans MS" pitchFamily="66" charset="0"/>
                <a:ea typeface="맑은 고딕" panose="020B0503020000020004" pitchFamily="34" charset="-127"/>
              </a:rPr>
              <a:t>They have three</a:t>
            </a:r>
            <a:endParaRPr lang="ko-KR" altLang="en-US" sz="3600" dirty="0">
              <a:solidFill>
                <a:schemeClr val="tx1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  <p:sp>
        <p:nvSpPr>
          <p:cNvPr id="18437" name="AutoShape 2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6922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8" name="AutoShape 4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844675" y="7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9" name="AutoShape 6" descr="http://www.iconarchive.com/download/i77770/designbolts/despicable-me-2/Minion-Evil-2.ico"/>
          <p:cNvSpPr>
            <a:spLocks noChangeAspect="1" noChangeArrowheads="1"/>
          </p:cNvSpPr>
          <p:nvPr/>
        </p:nvSpPr>
        <p:spPr bwMode="auto">
          <a:xfrm>
            <a:off x="1997075" y="160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58" name="Picture 10" descr="http://icons.iconarchive.com/icons/designbolts/despicable-me-2/128/Minion-Sad-icon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5494339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icons.iconarchive.com/icons/designbolts/despicable-me-2/128/Minion-Happy-icon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544988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AutoShape 1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149475" y="312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3" name="AutoShape 1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301875" y="465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4" name="AutoShape 1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454275" y="617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5" name="AutoShape 2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606675" y="769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6" name="AutoShape 22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759075" y="922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7" name="AutoShape 2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911475" y="1074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8" name="AutoShape 2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063875" y="1227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9" name="AutoShape 2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216275" y="1379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50" name="AutoShape 3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368675" y="1531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80" name="Picture 32" descr="http://gallery.yopriceville.com/downloadfullsize/send/847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5" y="1898652"/>
            <a:ext cx="1773237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8"/>
          <a:stretch/>
        </p:blipFill>
        <p:spPr>
          <a:xfrm>
            <a:off x="5791200" y="1819192"/>
            <a:ext cx="4318892" cy="2645920"/>
          </a:xfrm>
          <a:prstGeom prst="round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99144" y="4438282"/>
            <a:ext cx="52132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 latinLnBrk="1">
              <a:defRPr/>
            </a:pPr>
            <a:r>
              <a:rPr lang="en-US" altLang="ko-KR" sz="4400" smtClean="0">
                <a:latin typeface="Comic Sans MS" pitchFamily="66" charset="0"/>
              </a:rPr>
              <a:t>_________trucks.</a:t>
            </a:r>
            <a:endParaRPr lang="ko-KR" altLang="en-US" sz="4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7361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4" name="r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30940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anapap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11255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2896235" y="5259203"/>
            <a:ext cx="6384925" cy="10795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r>
              <a:rPr lang="en-US" altLang="ko-KR" sz="3600" smtClean="0">
                <a:solidFill>
                  <a:schemeClr val="tx1"/>
                </a:solidFill>
                <a:latin typeface="Comic Sans MS" pitchFamily="66" charset="0"/>
                <a:ea typeface="맑은 고딕" panose="020B0503020000020004" pitchFamily="34" charset="-127"/>
              </a:rPr>
              <a:t>They have </a:t>
            </a:r>
            <a:endParaRPr lang="ko-KR" altLang="en-US" sz="3600" dirty="0">
              <a:solidFill>
                <a:schemeClr val="tx1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  <p:sp>
        <p:nvSpPr>
          <p:cNvPr id="18437" name="AutoShape 2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6922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8" name="AutoShape 4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844675" y="7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9" name="AutoShape 6" descr="http://www.iconarchive.com/download/i77770/designbolts/despicable-me-2/Minion-Evil-2.ico"/>
          <p:cNvSpPr>
            <a:spLocks noChangeAspect="1" noChangeArrowheads="1"/>
          </p:cNvSpPr>
          <p:nvPr/>
        </p:nvSpPr>
        <p:spPr bwMode="auto">
          <a:xfrm>
            <a:off x="1997075" y="160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58" name="Picture 10" descr="http://icons.iconarchive.com/icons/designbolts/despicable-me-2/128/Minion-Sad-icon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5494339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icons.iconarchive.com/icons/designbolts/despicable-me-2/128/Minion-Happy-icon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544988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AutoShape 1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149475" y="312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3" name="AutoShape 1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301875" y="465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4" name="AutoShape 1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454275" y="617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5" name="AutoShape 2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606675" y="769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6" name="AutoShape 22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759075" y="922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7" name="AutoShape 2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911475" y="1074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8" name="AutoShape 2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063875" y="1227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9" name="AutoShape 2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216275" y="1379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50" name="AutoShape 3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368675" y="1531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80" name="Picture 32" descr="http://gallery.yopriceville.com/downloadfullsize/send/847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5" y="1898652"/>
            <a:ext cx="1773237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Bùi Liễu 096814278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8"/>
          <a:stretch/>
        </p:blipFill>
        <p:spPr>
          <a:xfrm>
            <a:off x="5638800" y="1819192"/>
            <a:ext cx="4471292" cy="2645920"/>
          </a:xfrm>
          <a:prstGeom prst="round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800714" y="4438282"/>
            <a:ext cx="78101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 latinLnBrk="1">
              <a:defRPr/>
            </a:pPr>
            <a:r>
              <a:rPr lang="en-US" altLang="ko-KR" sz="4400" smtClean="0">
                <a:latin typeface="Comic Sans MS" pitchFamily="66" charset="0"/>
              </a:rPr>
              <a:t>_________two teddy bears.</a:t>
            </a:r>
            <a:endParaRPr lang="ko-KR" altLang="en-US" sz="4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0051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4" name="r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30940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anapap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11255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2896235" y="5259203"/>
            <a:ext cx="6384925" cy="10795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r>
              <a:rPr lang="en-US" altLang="ko-KR" sz="3600" smtClean="0">
                <a:solidFill>
                  <a:schemeClr val="tx1"/>
                </a:solidFill>
                <a:latin typeface="Comic Sans MS" pitchFamily="66" charset="0"/>
                <a:ea typeface="맑은 고딕" panose="020B0503020000020004" pitchFamily="34" charset="-127"/>
              </a:rPr>
              <a:t>They</a:t>
            </a:r>
            <a:endParaRPr lang="ko-KR" altLang="en-US" sz="3600" dirty="0">
              <a:solidFill>
                <a:schemeClr val="tx1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  <p:sp>
        <p:nvSpPr>
          <p:cNvPr id="18437" name="AutoShape 2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6922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8" name="AutoShape 4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844675" y="7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9" name="AutoShape 6" descr="http://www.iconarchive.com/download/i77770/designbolts/despicable-me-2/Minion-Evil-2.ico"/>
          <p:cNvSpPr>
            <a:spLocks noChangeAspect="1" noChangeArrowheads="1"/>
          </p:cNvSpPr>
          <p:nvPr/>
        </p:nvSpPr>
        <p:spPr bwMode="auto">
          <a:xfrm>
            <a:off x="1997075" y="160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58" name="Picture 10" descr="http://icons.iconarchive.com/icons/designbolts/despicable-me-2/128/Minion-Sad-icon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5494339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icons.iconarchive.com/icons/designbolts/despicable-me-2/128/Minion-Happy-icon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544988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AutoShape 1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149475" y="312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3" name="AutoShape 1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301875" y="465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4" name="AutoShape 1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454275" y="617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5" name="AutoShape 2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606675" y="769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6" name="AutoShape 22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759075" y="922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7" name="AutoShape 2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911475" y="1074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8" name="AutoShape 2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063875" y="1227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9" name="AutoShape 2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216275" y="1379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50" name="AutoShape 3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368675" y="1531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80" name="Picture 32" descr="http://gallery.yopriceville.com/downloadfullsize/send/847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5" y="1898652"/>
            <a:ext cx="1773237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Bùi Liễu 096814278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8"/>
          <a:stretch/>
        </p:blipFill>
        <p:spPr>
          <a:xfrm>
            <a:off x="5715000" y="1819192"/>
            <a:ext cx="4395092" cy="2645920"/>
          </a:xfrm>
          <a:prstGeom prst="round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742481" y="4438282"/>
            <a:ext cx="59266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 latinLnBrk="1">
              <a:defRPr/>
            </a:pPr>
            <a:r>
              <a:rPr lang="en-US" altLang="ko-KR" sz="4400" smtClean="0">
                <a:latin typeface="Comic Sans MS" pitchFamily="66" charset="0"/>
              </a:rPr>
              <a:t>____ have four ships.</a:t>
            </a:r>
            <a:endParaRPr lang="ko-KR" altLang="en-US" sz="4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325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5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4" y="1543053"/>
            <a:ext cx="15875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5" y="1543053"/>
            <a:ext cx="1589087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 descr="http://www.buildabear.com/public/images/initiatives/minions/minionLog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44"/>
          <a:stretch>
            <a:fillRect/>
          </a:stretch>
        </p:blipFill>
        <p:spPr bwMode="auto">
          <a:xfrm>
            <a:off x="1295400" y="3067051"/>
            <a:ext cx="10009188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1" y="2565402"/>
            <a:ext cx="15875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2565402"/>
            <a:ext cx="1589088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4" y="620713"/>
            <a:ext cx="158750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사각형 설명선 17"/>
          <p:cNvSpPr/>
          <p:nvPr/>
        </p:nvSpPr>
        <p:spPr>
          <a:xfrm>
            <a:off x="1898736" y="264878"/>
            <a:ext cx="8320022" cy="953470"/>
          </a:xfrm>
          <a:prstGeom prst="wedgeRoundRectCallout">
            <a:avLst>
              <a:gd name="adj1" fmla="val -29955"/>
              <a:gd name="adj2" fmla="val 130706"/>
              <a:gd name="adj3" fmla="val 16667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r>
              <a:rPr lang="en-US" altLang="ko-KR" sz="9600" smtClean="0">
                <a:solidFill>
                  <a:schemeClr val="tx1"/>
                </a:solidFill>
                <a:latin typeface="Comic Sans MS" pitchFamily="66" charset="0"/>
                <a:ea typeface="맑은 고딕" panose="020B0503020000020004" pitchFamily="34" charset="-127"/>
              </a:rPr>
              <a:t>Well done!</a:t>
            </a:r>
            <a:endParaRPr lang="ko-KR" altLang="en-US" sz="9600" dirty="0">
              <a:solidFill>
                <a:schemeClr val="tx1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760882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466304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4724400" y="2438400"/>
            <a:ext cx="437553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3" y="2305505"/>
            <a:ext cx="583834" cy="674400"/>
          </a:xfrm>
          <a:prstGeom prst="rect">
            <a:avLst/>
          </a:prstGeom>
        </p:spPr>
      </p:pic>
      <p:sp>
        <p:nvSpPr>
          <p:cNvPr id="12" name="Bùi Liễu"/>
          <p:cNvSpPr txBox="1">
            <a:spLocks/>
          </p:cNvSpPr>
          <p:nvPr/>
        </p:nvSpPr>
        <p:spPr>
          <a:xfrm>
            <a:off x="4718805" y="3060076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961" y="2988707"/>
            <a:ext cx="686400" cy="751835"/>
          </a:xfrm>
          <a:prstGeom prst="rect">
            <a:avLst/>
          </a:prstGeom>
        </p:spPr>
      </p:pic>
      <p:sp>
        <p:nvSpPr>
          <p:cNvPr id="14" name="Bùi Liễu"/>
          <p:cNvSpPr txBox="1">
            <a:spLocks/>
          </p:cNvSpPr>
          <p:nvPr/>
        </p:nvSpPr>
        <p:spPr>
          <a:xfrm>
            <a:off x="4718806" y="3733199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26" y="3722581"/>
            <a:ext cx="769635" cy="7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35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27" y="1370001"/>
            <a:ext cx="2231666" cy="1848992"/>
          </a:xfrm>
          <a:prstGeom prst="round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</p:pic>
      <p:pic>
        <p:nvPicPr>
          <p:cNvPr id="21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881" y="1450894"/>
            <a:ext cx="2228709" cy="1846542"/>
          </a:xfrm>
          <a:prstGeom prst="round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</p:pic>
      <p:pic>
        <p:nvPicPr>
          <p:cNvPr id="22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88" y="4266519"/>
            <a:ext cx="2258805" cy="1871477"/>
          </a:xfrm>
          <a:prstGeom prst="round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</p:pic>
      <p:pic>
        <p:nvPicPr>
          <p:cNvPr id="39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61" y="4274149"/>
            <a:ext cx="2240389" cy="1856219"/>
          </a:xfrm>
          <a:prstGeom prst="round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</p:pic>
      <p:sp>
        <p:nvSpPr>
          <p:cNvPr id="40" name="Bùi Liễu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41" name="Bùi Liễu"/>
          <p:cNvSpPr txBox="1">
            <a:spLocks/>
          </p:cNvSpPr>
          <p:nvPr/>
        </p:nvSpPr>
        <p:spPr>
          <a:xfrm>
            <a:off x="550502" y="328051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ùi Liễu"/>
          <p:cNvSpPr/>
          <p:nvPr/>
        </p:nvSpPr>
        <p:spPr>
          <a:xfrm>
            <a:off x="5412111" y="2909271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Bùi Liễu"/>
          <p:cNvSpPr/>
          <p:nvPr/>
        </p:nvSpPr>
        <p:spPr>
          <a:xfrm>
            <a:off x="5388355" y="5783056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RBùi Liễu"/>
          <p:cNvSpPr/>
          <p:nvPr/>
        </p:nvSpPr>
        <p:spPr>
          <a:xfrm>
            <a:off x="9268992" y="5783056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Bùi Liễu"/>
          <p:cNvSpPr txBox="1">
            <a:spLocks/>
          </p:cNvSpPr>
          <p:nvPr/>
        </p:nvSpPr>
        <p:spPr>
          <a:xfrm>
            <a:off x="1416145" y="2044409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smtClean="0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46" name="Bùi Liễu"/>
          <p:cNvSpPr txBox="1">
            <a:spLocks/>
          </p:cNvSpPr>
          <p:nvPr/>
        </p:nvSpPr>
        <p:spPr>
          <a:xfrm>
            <a:off x="1313742" y="4648200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48" name="Bùi Liễu"/>
          <p:cNvSpPr/>
          <p:nvPr/>
        </p:nvSpPr>
        <p:spPr>
          <a:xfrm>
            <a:off x="9220200" y="3003719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Bùi Liễu"/>
          <p:cNvSpPr/>
          <p:nvPr/>
        </p:nvSpPr>
        <p:spPr>
          <a:xfrm>
            <a:off x="3173238" y="1246636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Bùi Liễu"/>
          <p:cNvSpPr/>
          <p:nvPr/>
        </p:nvSpPr>
        <p:spPr>
          <a:xfrm>
            <a:off x="7424522" y="1312625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Bùi Liễu"/>
          <p:cNvSpPr/>
          <p:nvPr/>
        </p:nvSpPr>
        <p:spPr>
          <a:xfrm>
            <a:off x="3215247" y="4176586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Bùi Liễu"/>
          <p:cNvSpPr/>
          <p:nvPr/>
        </p:nvSpPr>
        <p:spPr>
          <a:xfrm>
            <a:off x="7390560" y="4138486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9148391" y="2923712"/>
            <a:ext cx="793969" cy="714572"/>
          </a:xfrm>
          <a:prstGeom prst="rect">
            <a:avLst/>
          </a:prstGeom>
        </p:spPr>
      </p:pic>
      <p:pic>
        <p:nvPicPr>
          <p:cNvPr id="54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5324154" y="5714333"/>
            <a:ext cx="793969" cy="714572"/>
          </a:xfrm>
          <a:prstGeom prst="rect">
            <a:avLst/>
          </a:prstGeom>
        </p:spPr>
      </p:pic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33400"/>
            <a:ext cx="519337" cy="416327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153" end="13694.6303"/>
                </p14:media>
              </p:ext>
            </p:ext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78" y="2294497"/>
            <a:ext cx="350575" cy="281039"/>
          </a:xfrm>
          <a:prstGeom prst="rect">
            <a:avLst/>
          </a:prstGeom>
        </p:spPr>
      </p:pic>
      <p:pic>
        <p:nvPicPr>
          <p:cNvPr id="24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366" end="2422.6303"/>
                </p14:media>
              </p:ext>
            </p:ext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989" y="4921218"/>
            <a:ext cx="350575" cy="28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97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2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14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020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550502" y="328051"/>
            <a:ext cx="8212498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592" y="1167643"/>
            <a:ext cx="2600217" cy="12359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592" y="2559513"/>
            <a:ext cx="2600217" cy="12359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736" y="3951383"/>
            <a:ext cx="2600217" cy="12359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072" y="5343253"/>
            <a:ext cx="2600217" cy="1235935"/>
          </a:xfrm>
          <a:prstGeom prst="rect">
            <a:avLst/>
          </a:prstGeom>
        </p:spPr>
      </p:pic>
      <p:sp>
        <p:nvSpPr>
          <p:cNvPr id="17" name="Bùi Liễu 0968142780"/>
          <p:cNvSpPr/>
          <p:nvPr/>
        </p:nvSpPr>
        <p:spPr>
          <a:xfrm>
            <a:off x="801324" y="1673873"/>
            <a:ext cx="7504476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000" b="0" i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Ben and Nam have three ___________.</a:t>
            </a:r>
            <a:endParaRPr lang="en-US" sz="3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/>
          <p:cNvSpPr/>
          <p:nvPr/>
        </p:nvSpPr>
        <p:spPr>
          <a:xfrm>
            <a:off x="838201" y="2837315"/>
            <a:ext cx="7467599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b="0" i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They have ______________.</a:t>
            </a:r>
            <a:endParaRPr lang="en-US" sz="3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/>
          <p:cNvSpPr/>
          <p:nvPr/>
        </p:nvSpPr>
        <p:spPr>
          <a:xfrm>
            <a:off x="859399" y="4152492"/>
            <a:ext cx="7446401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Lucy and Mai have </a:t>
            </a:r>
            <a:r>
              <a:rPr lang="en-US" sz="3000" b="0" i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______________.</a:t>
            </a:r>
            <a:endParaRPr lang="en-US" sz="3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838199" y="5484263"/>
            <a:ext cx="7467601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They </a:t>
            </a:r>
            <a:r>
              <a:rPr lang="en-US" sz="3000" b="0" i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____________________.</a:t>
            </a:r>
            <a:endParaRPr lang="en-US" sz="3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486400" y="1387926"/>
            <a:ext cx="1676400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buses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832540" y="2670403"/>
            <a:ext cx="2590800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ships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4656751" y="3997448"/>
            <a:ext cx="2506049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dolls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032440" y="5324493"/>
            <a:ext cx="4191000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two teddy bears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594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078287" y="409469"/>
            <a:ext cx="3036513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953000" y="761304"/>
            <a:ext cx="373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Kim’s game</a:t>
            </a:r>
            <a:endParaRPr lang="en-US" sz="4000" b="1" i="0" dirty="0" smtClean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828800"/>
            <a:ext cx="758951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2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FF000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11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238688" y="397649"/>
            <a:ext cx="1574470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1082478" y="2989739"/>
            <a:ext cx="11865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truck</a:t>
            </a:r>
          </a:p>
        </p:txBody>
      </p:sp>
      <p:grpSp>
        <p:nvGrpSpPr>
          <p:cNvPr id="15" name="Bùi Liễu 0968142780"/>
          <p:cNvGrpSpPr/>
          <p:nvPr/>
        </p:nvGrpSpPr>
        <p:grpSpPr>
          <a:xfrm>
            <a:off x="533400" y="1219200"/>
            <a:ext cx="2284701" cy="1884651"/>
            <a:chOff x="533400" y="1219200"/>
            <a:chExt cx="2284701" cy="1884651"/>
          </a:xfrm>
        </p:grpSpPr>
        <p:sp>
          <p:nvSpPr>
            <p:cNvPr id="4" name="Bùi Liễu"/>
            <p:cNvSpPr/>
            <p:nvPr/>
          </p:nvSpPr>
          <p:spPr>
            <a:xfrm>
              <a:off x="533400" y="1219200"/>
              <a:ext cx="2284701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4" name="Bùi Liễu 0968142780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08059" y="1230086"/>
              <a:ext cx="2118560" cy="1873765"/>
            </a:xfrm>
            <a:prstGeom prst="roundRect">
              <a:avLst/>
            </a:prstGeom>
            <a:noFill/>
            <a:ln>
              <a:noFill/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Bùi Liễu 0968142780"/>
          <p:cNvGrpSpPr/>
          <p:nvPr/>
        </p:nvGrpSpPr>
        <p:grpSpPr>
          <a:xfrm>
            <a:off x="547133" y="3964617"/>
            <a:ext cx="2301523" cy="1884651"/>
            <a:chOff x="516578" y="3839316"/>
            <a:chExt cx="2301523" cy="1884651"/>
          </a:xfrm>
        </p:grpSpPr>
        <p:sp>
          <p:nvSpPr>
            <p:cNvPr id="7" name="Bùi Liễu"/>
            <p:cNvSpPr/>
            <p:nvPr/>
          </p:nvSpPr>
          <p:spPr>
            <a:xfrm>
              <a:off x="516578" y="3839316"/>
              <a:ext cx="2301523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5" name="Bùi Liễu 096814278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664" y="4052876"/>
              <a:ext cx="2065336" cy="1314541"/>
            </a:xfrm>
            <a:prstGeom prst="rect">
              <a:avLst/>
            </a:prstGeom>
            <a:ln>
              <a:noFill/>
              <a:prstDash val="dashDot"/>
            </a:ln>
          </p:spPr>
        </p:pic>
      </p:grpSp>
      <p:grpSp>
        <p:nvGrpSpPr>
          <p:cNvPr id="16" name="Bùi Liễu 0968142780"/>
          <p:cNvGrpSpPr/>
          <p:nvPr/>
        </p:nvGrpSpPr>
        <p:grpSpPr>
          <a:xfrm>
            <a:off x="3393306" y="1230086"/>
            <a:ext cx="2701395" cy="1884651"/>
            <a:chOff x="3393306" y="1230086"/>
            <a:chExt cx="2701395" cy="1884651"/>
          </a:xfrm>
        </p:grpSpPr>
        <p:sp>
          <p:nvSpPr>
            <p:cNvPr id="27" name="Bùi Liễu"/>
            <p:cNvSpPr/>
            <p:nvPr/>
          </p:nvSpPr>
          <p:spPr>
            <a:xfrm>
              <a:off x="3503901" y="1230086"/>
              <a:ext cx="2284701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6" name="Bùi Liễu 0968142780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3" b="18999"/>
            <a:stretch/>
          </p:blipFill>
          <p:spPr bwMode="auto">
            <a:xfrm>
              <a:off x="3393306" y="1595593"/>
              <a:ext cx="2701395" cy="1458687"/>
            </a:xfrm>
            <a:prstGeom prst="roundRect">
              <a:avLst/>
            </a:prstGeom>
            <a:noFill/>
            <a:ln>
              <a:noFill/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Bùi Liễu 0968142780"/>
          <p:cNvGrpSpPr/>
          <p:nvPr/>
        </p:nvGrpSpPr>
        <p:grpSpPr>
          <a:xfrm>
            <a:off x="3481184" y="3964617"/>
            <a:ext cx="2309624" cy="1884651"/>
            <a:chOff x="3487079" y="3850202"/>
            <a:chExt cx="2309624" cy="1884651"/>
          </a:xfrm>
        </p:grpSpPr>
        <p:sp>
          <p:nvSpPr>
            <p:cNvPr id="28" name="Bùi Liễu"/>
            <p:cNvSpPr/>
            <p:nvPr/>
          </p:nvSpPr>
          <p:spPr>
            <a:xfrm>
              <a:off x="3487079" y="3850202"/>
              <a:ext cx="2301523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7" name="Bùi Liễu 0968142780"/>
            <p:cNvPicPr>
              <a:picLocks noChangeAspect="1"/>
            </p:cNvPicPr>
            <p:nvPr/>
          </p:nvPicPr>
          <p:blipFill>
            <a:blip r:embed="rId23" cstate="print">
              <a:clrChange>
                <a:clrFrom>
                  <a:srgbClr val="DEEDD5"/>
                </a:clrFrom>
                <a:clrTo>
                  <a:srgbClr val="DEEDD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4516" y="4052876"/>
              <a:ext cx="2232187" cy="1594179"/>
            </a:xfrm>
            <a:prstGeom prst="rect">
              <a:avLst/>
            </a:prstGeom>
            <a:ln>
              <a:noFill/>
              <a:prstDash val="dashDot"/>
            </a:ln>
          </p:spPr>
        </p:pic>
      </p:grpSp>
      <p:grpSp>
        <p:nvGrpSpPr>
          <p:cNvPr id="17" name="Bùi Liễu 0968142780"/>
          <p:cNvGrpSpPr/>
          <p:nvPr/>
        </p:nvGrpSpPr>
        <p:grpSpPr>
          <a:xfrm>
            <a:off x="6482503" y="1219200"/>
            <a:ext cx="2284701" cy="1884651"/>
            <a:chOff x="6482503" y="1219200"/>
            <a:chExt cx="2284701" cy="1884651"/>
          </a:xfrm>
        </p:grpSpPr>
        <p:sp>
          <p:nvSpPr>
            <p:cNvPr id="29" name="Bùi Liễu"/>
            <p:cNvSpPr/>
            <p:nvPr/>
          </p:nvSpPr>
          <p:spPr>
            <a:xfrm>
              <a:off x="6482503" y="1219200"/>
              <a:ext cx="2284701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8" name="Bùi Liễu 0968142780"/>
            <p:cNvPicPr>
              <a:picLocks noChangeAspect="1" noChangeArrowheads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13158" y="1404968"/>
              <a:ext cx="1663172" cy="1534886"/>
            </a:xfrm>
            <a:prstGeom prst="roundRect">
              <a:avLst/>
            </a:prstGeom>
            <a:noFill/>
            <a:ln>
              <a:noFill/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Bùi Liễu 0968142780"/>
          <p:cNvGrpSpPr/>
          <p:nvPr/>
        </p:nvGrpSpPr>
        <p:grpSpPr>
          <a:xfrm>
            <a:off x="6432637" y="3964617"/>
            <a:ext cx="2428720" cy="1884651"/>
            <a:chOff x="6402082" y="3839316"/>
            <a:chExt cx="2428720" cy="1884651"/>
          </a:xfrm>
        </p:grpSpPr>
        <p:sp>
          <p:nvSpPr>
            <p:cNvPr id="30" name="Bùi Liễu"/>
            <p:cNvSpPr/>
            <p:nvPr/>
          </p:nvSpPr>
          <p:spPr>
            <a:xfrm>
              <a:off x="6465681" y="3839316"/>
              <a:ext cx="2301523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9" name="Bùi Liễu 0968142780"/>
            <p:cNvPicPr>
              <a:picLocks noChangeAspect="1"/>
            </p:cNvPicPr>
            <p:nvPr/>
          </p:nvPicPr>
          <p:blipFill>
            <a:blip r:embed="rId25" cstate="print">
              <a:clrChange>
                <a:clrFrom>
                  <a:srgbClr val="DEEDD5"/>
                </a:clrFrom>
                <a:clrTo>
                  <a:srgbClr val="DEEDD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2082" y="4025540"/>
              <a:ext cx="2428720" cy="1612764"/>
            </a:xfrm>
            <a:prstGeom prst="rect">
              <a:avLst/>
            </a:prstGeom>
            <a:ln>
              <a:noFill/>
              <a:prstDash val="dashDot"/>
            </a:ln>
          </p:spPr>
        </p:pic>
      </p:grpSp>
      <p:grpSp>
        <p:nvGrpSpPr>
          <p:cNvPr id="18" name="Bùi Liễu 0968142780"/>
          <p:cNvGrpSpPr/>
          <p:nvPr/>
        </p:nvGrpSpPr>
        <p:grpSpPr>
          <a:xfrm>
            <a:off x="9453004" y="1230086"/>
            <a:ext cx="2284701" cy="1884651"/>
            <a:chOff x="9453004" y="1230086"/>
            <a:chExt cx="2284701" cy="1884651"/>
          </a:xfrm>
        </p:grpSpPr>
        <p:sp>
          <p:nvSpPr>
            <p:cNvPr id="32" name="Bùi Liễu"/>
            <p:cNvSpPr/>
            <p:nvPr/>
          </p:nvSpPr>
          <p:spPr>
            <a:xfrm>
              <a:off x="9453004" y="1230086"/>
              <a:ext cx="2284701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0" name="Bùi Liễu 0968142780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781893" y="1412032"/>
              <a:ext cx="1539743" cy="1539743"/>
            </a:xfrm>
            <a:prstGeom prst="roundRect">
              <a:avLst/>
            </a:prstGeom>
            <a:noFill/>
            <a:ln>
              <a:noFill/>
              <a:prstDash val="dash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Bùi Liễu 0968142780"/>
          <p:cNvGrpSpPr/>
          <p:nvPr/>
        </p:nvGrpSpPr>
        <p:grpSpPr>
          <a:xfrm>
            <a:off x="9466737" y="3975503"/>
            <a:ext cx="2301523" cy="1884651"/>
            <a:chOff x="9436182" y="3850202"/>
            <a:chExt cx="2301523" cy="1884651"/>
          </a:xfrm>
        </p:grpSpPr>
        <p:sp>
          <p:nvSpPr>
            <p:cNvPr id="33" name="Bùi Liễu"/>
            <p:cNvSpPr/>
            <p:nvPr/>
          </p:nvSpPr>
          <p:spPr>
            <a:xfrm>
              <a:off x="9436182" y="3850202"/>
              <a:ext cx="2301523" cy="1884651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1" name="Bùi Liễu 0968142780"/>
            <p:cNvPicPr>
              <a:picLocks noChangeAspect="1"/>
            </p:cNvPicPr>
            <p:nvPr/>
          </p:nvPicPr>
          <p:blipFill rotWithShape="1">
            <a:blip r:embed="rId27" cstate="print">
              <a:clrChange>
                <a:clrFrom>
                  <a:srgbClr val="DEEDD5"/>
                </a:clrFrom>
                <a:clrTo>
                  <a:srgbClr val="DEEDD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57" r="9932"/>
            <a:stretch/>
          </p:blipFill>
          <p:spPr>
            <a:xfrm>
              <a:off x="9726254" y="4107313"/>
              <a:ext cx="1950341" cy="1539742"/>
            </a:xfrm>
            <a:prstGeom prst="rect">
              <a:avLst/>
            </a:prstGeom>
            <a:ln>
              <a:noFill/>
              <a:prstDash val="dashDot"/>
            </a:ln>
          </p:spPr>
        </p:pic>
      </p:grpSp>
      <p:sp>
        <p:nvSpPr>
          <p:cNvPr id="42" name="Bùi Liễu"/>
          <p:cNvSpPr txBox="1"/>
          <p:nvPr/>
        </p:nvSpPr>
        <p:spPr>
          <a:xfrm>
            <a:off x="994626" y="5824528"/>
            <a:ext cx="141417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truck</a:t>
            </a:r>
            <a:r>
              <a:rPr lang="en-US" smtClean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3" name="Bùi Liễu"/>
          <p:cNvSpPr txBox="1"/>
          <p:nvPr/>
        </p:nvSpPr>
        <p:spPr>
          <a:xfrm>
            <a:off x="4266691" y="3022874"/>
            <a:ext cx="91243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bus</a:t>
            </a:r>
          </a:p>
        </p:txBody>
      </p:sp>
      <p:sp>
        <p:nvSpPr>
          <p:cNvPr id="44" name="Bùi Liễu"/>
          <p:cNvSpPr txBox="1"/>
          <p:nvPr/>
        </p:nvSpPr>
        <p:spPr>
          <a:xfrm>
            <a:off x="3953999" y="5830746"/>
            <a:ext cx="136768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bus</a:t>
            </a:r>
            <a:r>
              <a:rPr lang="en-US" smtClean="0">
                <a:solidFill>
                  <a:srgbClr val="FF0000"/>
                </a:solidFill>
              </a:rPr>
              <a:t>es</a:t>
            </a:r>
          </a:p>
        </p:txBody>
      </p:sp>
      <p:sp>
        <p:nvSpPr>
          <p:cNvPr id="45" name="Bùi Liễu"/>
          <p:cNvSpPr txBox="1"/>
          <p:nvPr/>
        </p:nvSpPr>
        <p:spPr>
          <a:xfrm>
            <a:off x="7179701" y="2978836"/>
            <a:ext cx="10262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ship</a:t>
            </a:r>
          </a:p>
        </p:txBody>
      </p:sp>
      <p:sp>
        <p:nvSpPr>
          <p:cNvPr id="46" name="Bùi Liễu"/>
          <p:cNvSpPr txBox="1"/>
          <p:nvPr/>
        </p:nvSpPr>
        <p:spPr>
          <a:xfrm>
            <a:off x="6997918" y="5824528"/>
            <a:ext cx="125386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ship</a:t>
            </a:r>
            <a:r>
              <a:rPr lang="en-US" smtClean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Bùi Liễu"/>
          <p:cNvSpPr txBox="1"/>
          <p:nvPr/>
        </p:nvSpPr>
        <p:spPr>
          <a:xfrm>
            <a:off x="9506024" y="2997885"/>
            <a:ext cx="225574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teddy bear</a:t>
            </a:r>
          </a:p>
        </p:txBody>
      </p:sp>
      <p:sp>
        <p:nvSpPr>
          <p:cNvPr id="48" name="Bùi Liễu"/>
          <p:cNvSpPr txBox="1"/>
          <p:nvPr/>
        </p:nvSpPr>
        <p:spPr>
          <a:xfrm>
            <a:off x="9353668" y="5791394"/>
            <a:ext cx="248337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chemeClr val="tx1"/>
                </a:solidFill>
              </a:rPr>
              <a:t>teddy bear</a:t>
            </a:r>
            <a:r>
              <a:rPr lang="en-US" smtClean="0"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5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810" y="2980241"/>
            <a:ext cx="233808" cy="187433"/>
          </a:xfrm>
          <a:prstGeom prst="rect">
            <a:avLst/>
          </a:prstGeom>
        </p:spPr>
      </p:pic>
      <p:pic>
        <p:nvPicPr>
          <p:cNvPr id="54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44" y="5580977"/>
            <a:ext cx="259412" cy="207958"/>
          </a:xfrm>
          <a:prstGeom prst="rect">
            <a:avLst/>
          </a:prstGeom>
        </p:spPr>
      </p:pic>
      <p:pic>
        <p:nvPicPr>
          <p:cNvPr id="55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462" y="2950275"/>
            <a:ext cx="285561" cy="228921"/>
          </a:xfrm>
          <a:prstGeom prst="rect">
            <a:avLst/>
          </a:prstGeom>
        </p:spPr>
      </p:pic>
      <p:pic>
        <p:nvPicPr>
          <p:cNvPr id="56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45" y="5580976"/>
            <a:ext cx="303811" cy="243551"/>
          </a:xfrm>
          <a:prstGeom prst="rect">
            <a:avLst/>
          </a:prstGeom>
        </p:spPr>
      </p:pic>
      <p:pic>
        <p:nvPicPr>
          <p:cNvPr id="57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23" y="2967197"/>
            <a:ext cx="285561" cy="228921"/>
          </a:xfrm>
          <a:prstGeom prst="rect">
            <a:avLst/>
          </a:prstGeom>
        </p:spPr>
      </p:pic>
      <p:pic>
        <p:nvPicPr>
          <p:cNvPr id="58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860" y="5611734"/>
            <a:ext cx="300230" cy="240680"/>
          </a:xfrm>
          <a:prstGeom prst="rect">
            <a:avLst/>
          </a:prstGeom>
        </p:spPr>
      </p:pic>
      <p:pic>
        <p:nvPicPr>
          <p:cNvPr id="60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542" y="5552516"/>
            <a:ext cx="262718" cy="210608"/>
          </a:xfrm>
          <a:prstGeom prst="rect">
            <a:avLst/>
          </a:prstGeom>
        </p:spPr>
      </p:pic>
      <p:pic>
        <p:nvPicPr>
          <p:cNvPr id="61" name="Bùi Liễu 0968142780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452" y="2974824"/>
            <a:ext cx="256286" cy="205452"/>
          </a:xfrm>
          <a:prstGeom prst="rect">
            <a:avLst/>
          </a:prstGeom>
        </p:spPr>
      </p:pic>
      <p:sp>
        <p:nvSpPr>
          <p:cNvPr id="77" name="Bùi Liễu"/>
          <p:cNvSpPr/>
          <p:nvPr/>
        </p:nvSpPr>
        <p:spPr>
          <a:xfrm rot="5400000">
            <a:off x="1508813" y="3606515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8" name="Bùi Liễu"/>
          <p:cNvSpPr/>
          <p:nvPr/>
        </p:nvSpPr>
        <p:spPr>
          <a:xfrm rot="5400000">
            <a:off x="10444817" y="3618787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9" name="Bùi Liễu"/>
          <p:cNvSpPr/>
          <p:nvPr/>
        </p:nvSpPr>
        <p:spPr>
          <a:xfrm rot="5400000">
            <a:off x="7570576" y="3568653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0" name="Bùi Liễu"/>
          <p:cNvSpPr/>
          <p:nvPr/>
        </p:nvSpPr>
        <p:spPr>
          <a:xfrm rot="5400000">
            <a:off x="4485634" y="3593519"/>
            <a:ext cx="378160" cy="2678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469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2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4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607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27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0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200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72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1592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10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10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10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10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9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77" grpId="0" animBg="1"/>
      <p:bldP spid="78" grpId="0" animBg="1"/>
      <p:bldP spid="79" grpId="0" animBg="1"/>
      <p:bldP spid="8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FF000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3138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332557" y="2581459"/>
            <a:ext cx="4592243" cy="75800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1355733" y="1447800"/>
            <a:ext cx="426430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nói họ</a:t>
            </a: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cái gì đó</a:t>
            </a: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 0968142780"/>
          <p:cNvSpPr txBox="1"/>
          <p:nvPr/>
        </p:nvSpPr>
        <p:spPr>
          <a:xfrm>
            <a:off x="4953000" y="430717"/>
            <a:ext cx="2492990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1355733" y="3989597"/>
            <a:ext cx="1638590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 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3187945" y="4907456"/>
            <a:ext cx="4881465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two teddy bears.</a:t>
            </a:r>
            <a:endParaRPr lang="en-US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3989597"/>
            <a:ext cx="2843125" cy="235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15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14400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400403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524250" y="3007895"/>
            <a:ext cx="5448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Let’s play! </a:t>
            </a:r>
            <a:endParaRPr lang="en-US" sz="8000" b="1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1000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5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4" y="1543053"/>
            <a:ext cx="15875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5" y="1543053"/>
            <a:ext cx="1589087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 descr="http://www.buildabear.com/public/images/initiatives/minions/minionLogo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44"/>
          <a:stretch>
            <a:fillRect/>
          </a:stretch>
        </p:blipFill>
        <p:spPr bwMode="auto">
          <a:xfrm>
            <a:off x="1239044" y="1528704"/>
            <a:ext cx="10009188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1" y="2565402"/>
            <a:ext cx="15875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2565402"/>
            <a:ext cx="1589088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www.clipartlord.com/wp-content/uploads/2013/10/banana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4" y="620713"/>
            <a:ext cx="158750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모서리가 둥근 사각형 설명선 17"/>
          <p:cNvSpPr/>
          <p:nvPr/>
        </p:nvSpPr>
        <p:spPr>
          <a:xfrm>
            <a:off x="1898736" y="264878"/>
            <a:ext cx="8320022" cy="953470"/>
          </a:xfrm>
          <a:prstGeom prst="wedgeRoundRectCallout">
            <a:avLst>
              <a:gd name="adj1" fmla="val -29955"/>
              <a:gd name="adj2" fmla="val 130706"/>
              <a:gd name="adj3" fmla="val 16667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r>
              <a:rPr lang="en-US" altLang="ko-KR" sz="9600" smtClean="0">
                <a:solidFill>
                  <a:schemeClr val="tx1"/>
                </a:solidFill>
                <a:latin typeface="Comic Sans MS" pitchFamily="66" charset="0"/>
                <a:ea typeface="맑은 고딕" panose="020B0503020000020004" pitchFamily="34" charset="-127"/>
              </a:rPr>
              <a:t>Minion game</a:t>
            </a:r>
            <a:endParaRPr lang="ko-KR" altLang="en-US" sz="9600" dirty="0">
              <a:solidFill>
                <a:schemeClr val="tx1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  <p:pic>
        <p:nvPicPr>
          <p:cNvPr id="13" name="Cartoon Music (1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1747" y="-39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608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4" name="r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30940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anapap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11255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2896235" y="5259203"/>
            <a:ext cx="6384925" cy="10795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r>
              <a:rPr lang="en-US" altLang="ko-KR" sz="3600" smtClean="0">
                <a:solidFill>
                  <a:schemeClr val="tx1"/>
                </a:solidFill>
                <a:latin typeface="Comic Sans MS" pitchFamily="66" charset="0"/>
                <a:ea typeface="맑은 고딕" panose="020B0503020000020004" pitchFamily="34" charset="-127"/>
              </a:rPr>
              <a:t>They have three buses.</a:t>
            </a:r>
          </a:p>
        </p:txBody>
      </p:sp>
      <p:sp>
        <p:nvSpPr>
          <p:cNvPr id="18437" name="AutoShape 2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6922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8" name="AutoShape 4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844675" y="7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9" name="AutoShape 6" descr="http://www.iconarchive.com/download/i77770/designbolts/despicable-me-2/Minion-Evil-2.ico"/>
          <p:cNvSpPr>
            <a:spLocks noChangeAspect="1" noChangeArrowheads="1"/>
          </p:cNvSpPr>
          <p:nvPr/>
        </p:nvSpPr>
        <p:spPr bwMode="auto">
          <a:xfrm>
            <a:off x="1997075" y="160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58" name="Picture 10" descr="http://icons.iconarchive.com/icons/designbolts/despicable-me-2/128/Minion-Sad-icon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5494339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icons.iconarchive.com/icons/designbolts/despicable-me-2/128/Minion-Happy-icon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544988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AutoShape 1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149475" y="312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3" name="AutoShape 1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301875" y="465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4" name="AutoShape 1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454275" y="617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5" name="AutoShape 2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606675" y="769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6" name="AutoShape 22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759075" y="922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7" name="AutoShape 2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911475" y="1074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8" name="AutoShape 2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063875" y="1227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9" name="AutoShape 2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216275" y="1379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50" name="AutoShape 3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368675" y="1531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80" name="Picture 32" descr="http://gallery.yopriceville.com/downloadfullsize/send/847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856" y="1897857"/>
            <a:ext cx="1773237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295" y="2210354"/>
            <a:ext cx="2941721" cy="2437291"/>
          </a:xfrm>
          <a:prstGeom prst="roundRect">
            <a:avLst/>
          </a:prstGeom>
          <a:ln w="19050">
            <a:noFill/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18442113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"/>
          <p:cNvSpPr/>
          <p:nvPr/>
        </p:nvSpPr>
        <p:spPr>
          <a:xfrm>
            <a:off x="0" y="-3289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4" name="r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30940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anapap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11255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2896235" y="5259203"/>
            <a:ext cx="6384925" cy="10795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r>
              <a:rPr lang="en-US" altLang="ko-KR" sz="3600" smtClean="0">
                <a:solidFill>
                  <a:schemeClr val="tx1"/>
                </a:solidFill>
                <a:latin typeface="Comic Sans MS" pitchFamily="66" charset="0"/>
                <a:ea typeface="맑은 고딕" panose="020B0503020000020004" pitchFamily="34" charset="-127"/>
              </a:rPr>
              <a:t>They have two teddy bears.</a:t>
            </a:r>
            <a:endParaRPr lang="ko-KR" altLang="en-US" sz="3600" dirty="0">
              <a:solidFill>
                <a:schemeClr val="tx1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  <p:sp>
        <p:nvSpPr>
          <p:cNvPr id="18437" name="AutoShape 2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6922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8" name="AutoShape 4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844675" y="7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9" name="AutoShape 6" descr="http://www.iconarchive.com/download/i77770/designbolts/despicable-me-2/Minion-Evil-2.ico"/>
          <p:cNvSpPr>
            <a:spLocks noChangeAspect="1" noChangeArrowheads="1"/>
          </p:cNvSpPr>
          <p:nvPr/>
        </p:nvSpPr>
        <p:spPr bwMode="auto">
          <a:xfrm>
            <a:off x="1997075" y="160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58" name="Picture 10" descr="http://icons.iconarchive.com/icons/designbolts/despicable-me-2/128/Minion-Sad-icon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5494339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icons.iconarchive.com/icons/designbolts/despicable-me-2/128/Minion-Happy-icon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544988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AutoShape 1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149475" y="312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3" name="AutoShape 1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301875" y="465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4" name="AutoShape 1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454275" y="617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5" name="AutoShape 2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606675" y="769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6" name="AutoShape 22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759075" y="922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7" name="AutoShape 2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911475" y="1074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8" name="AutoShape 2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063875" y="1227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9" name="AutoShape 2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216275" y="1379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50" name="AutoShape 3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368675" y="1531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80" name="Picture 32" descr="http://gallery.yopriceville.com/downloadfullsize/send/847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5" y="1898652"/>
            <a:ext cx="1773237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455234"/>
            <a:ext cx="2942912" cy="2438277"/>
          </a:xfrm>
          <a:prstGeom prst="roundRect">
            <a:avLst/>
          </a:prstGeom>
          <a:ln w="19050">
            <a:noFill/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746996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4" name="r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30940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anapap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11255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2896235" y="5259203"/>
            <a:ext cx="6384925" cy="10795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r>
              <a:rPr lang="en-US" altLang="ko-KR" sz="3600" smtClean="0">
                <a:solidFill>
                  <a:schemeClr val="tx1"/>
                </a:solidFill>
                <a:latin typeface="Comic Sans MS" pitchFamily="66" charset="0"/>
                <a:ea typeface="맑은 고딕" panose="020B0503020000020004" pitchFamily="34" charset="-127"/>
              </a:rPr>
              <a:t>They have two dolls.</a:t>
            </a:r>
            <a:endParaRPr lang="ko-KR" altLang="en-US" sz="3600" dirty="0">
              <a:solidFill>
                <a:schemeClr val="tx1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  <p:sp>
        <p:nvSpPr>
          <p:cNvPr id="18437" name="AutoShape 2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6922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8" name="AutoShape 4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844675" y="7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9" name="AutoShape 6" descr="http://www.iconarchive.com/download/i77770/designbolts/despicable-me-2/Minion-Evil-2.ico"/>
          <p:cNvSpPr>
            <a:spLocks noChangeAspect="1" noChangeArrowheads="1"/>
          </p:cNvSpPr>
          <p:nvPr/>
        </p:nvSpPr>
        <p:spPr bwMode="auto">
          <a:xfrm>
            <a:off x="1997075" y="160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58" name="Picture 10" descr="http://icons.iconarchive.com/icons/designbolts/despicable-me-2/128/Minion-Sad-icon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5494339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icons.iconarchive.com/icons/designbolts/despicable-me-2/128/Minion-Happy-icon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544988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AutoShape 1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149475" y="312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3" name="AutoShape 1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301875" y="465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4" name="AutoShape 1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454275" y="617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5" name="AutoShape 2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606675" y="769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6" name="AutoShape 22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759075" y="922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7" name="AutoShape 2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911475" y="1074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8" name="AutoShape 2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063875" y="1227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9" name="AutoShape 2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216275" y="1379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50" name="AutoShape 3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368675" y="1531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80" name="Picture 32" descr="http://gallery.yopriceville.com/downloadfullsize/send/847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5" y="1898652"/>
            <a:ext cx="1773237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406824"/>
            <a:ext cx="3027650" cy="2508485"/>
          </a:xfrm>
          <a:prstGeom prst="roundRect">
            <a:avLst/>
          </a:prstGeom>
          <a:ln w="19050">
            <a:noFill/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30498318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4" name="r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30940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anapap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11255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2896235" y="5259203"/>
            <a:ext cx="6384925" cy="10795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r>
              <a:rPr lang="en-US" altLang="ko-KR" sz="3600" smtClean="0">
                <a:solidFill>
                  <a:schemeClr val="tx1"/>
                </a:solidFill>
                <a:latin typeface="Comic Sans MS" pitchFamily="66" charset="0"/>
                <a:ea typeface="맑은 고딕" panose="020B0503020000020004" pitchFamily="34" charset="-127"/>
              </a:rPr>
              <a:t>They have three trucks.</a:t>
            </a:r>
            <a:endParaRPr lang="ko-KR" altLang="en-US" sz="3600" dirty="0">
              <a:solidFill>
                <a:schemeClr val="tx1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  <p:sp>
        <p:nvSpPr>
          <p:cNvPr id="18437" name="AutoShape 2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6922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8" name="AutoShape 4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844675" y="7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9" name="AutoShape 6" descr="http://www.iconarchive.com/download/i77770/designbolts/despicable-me-2/Minion-Evil-2.ico"/>
          <p:cNvSpPr>
            <a:spLocks noChangeAspect="1" noChangeArrowheads="1"/>
          </p:cNvSpPr>
          <p:nvPr/>
        </p:nvSpPr>
        <p:spPr bwMode="auto">
          <a:xfrm>
            <a:off x="1997075" y="160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58" name="Picture 10" descr="http://icons.iconarchive.com/icons/designbolts/despicable-me-2/128/Minion-Sad-icon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5494339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icons.iconarchive.com/icons/designbolts/despicable-me-2/128/Minion-Happy-icon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544988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AutoShape 1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149475" y="312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3" name="AutoShape 1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301875" y="465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4" name="AutoShape 1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454275" y="617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5" name="AutoShape 2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606675" y="769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6" name="AutoShape 22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759075" y="922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7" name="AutoShape 2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911475" y="1074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8" name="AutoShape 2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063875" y="1227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9" name="AutoShape 2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216275" y="1379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50" name="AutoShape 3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368675" y="1531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80" name="Picture 32" descr="http://gallery.yopriceville.com/downloadfullsize/send/847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5" y="1898652"/>
            <a:ext cx="1773237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39" y="2432399"/>
            <a:ext cx="2923670" cy="2422335"/>
          </a:xfrm>
          <a:prstGeom prst="roundRect">
            <a:avLst/>
          </a:prstGeom>
          <a:ln w="19050">
            <a:noFill/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21116259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"/>
          <p:cNvSpPr/>
          <p:nvPr/>
        </p:nvSpPr>
        <p:spPr>
          <a:xfrm>
            <a:off x="1" y="0"/>
            <a:ext cx="12203112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endParaRPr lang="ko-KR" altLang="en-US">
              <a:solidFill>
                <a:prstClr val="white"/>
              </a:solidFill>
              <a:latin typeface="맑은 고딕"/>
              <a:ea typeface="맑은 고딕" panose="020B0503020000020004" pitchFamily="34" charset="-127"/>
            </a:endParaRPr>
          </a:p>
        </p:txBody>
      </p:sp>
      <p:pic>
        <p:nvPicPr>
          <p:cNvPr id="4" name="ru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30940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anapap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863" y="1125539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2896235" y="5259203"/>
            <a:ext cx="6384925" cy="10795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latinLnBrk="1">
              <a:defRPr/>
            </a:pPr>
            <a:r>
              <a:rPr lang="en-US" altLang="ko-KR" sz="3600" smtClean="0">
                <a:solidFill>
                  <a:schemeClr val="tx1"/>
                </a:solidFill>
                <a:latin typeface="Comic Sans MS" pitchFamily="66" charset="0"/>
                <a:ea typeface="맑은 고딕" panose="020B0503020000020004" pitchFamily="34" charset="-127"/>
              </a:rPr>
              <a:t>They have two dolls.</a:t>
            </a:r>
            <a:endParaRPr lang="ko-KR" altLang="en-US" sz="3600" dirty="0">
              <a:solidFill>
                <a:schemeClr val="tx1"/>
              </a:solidFill>
              <a:latin typeface="Comic Sans MS" pitchFamily="66" charset="0"/>
              <a:ea typeface="맑은 고딕" panose="020B0503020000020004" pitchFamily="34" charset="-127"/>
            </a:endParaRPr>
          </a:p>
        </p:txBody>
      </p:sp>
      <p:sp>
        <p:nvSpPr>
          <p:cNvPr id="18437" name="AutoShape 2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6922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8" name="AutoShape 4" descr="http://www.iconarchive.com/download/i77771/designbolts/despicable-me-2/Minion-Evil-3.ico"/>
          <p:cNvSpPr>
            <a:spLocks noChangeAspect="1" noChangeArrowheads="1"/>
          </p:cNvSpPr>
          <p:nvPr/>
        </p:nvSpPr>
        <p:spPr bwMode="auto">
          <a:xfrm>
            <a:off x="1844675" y="7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39" name="AutoShape 6" descr="http://www.iconarchive.com/download/i77770/designbolts/despicable-me-2/Minion-Evil-2.ico"/>
          <p:cNvSpPr>
            <a:spLocks noChangeAspect="1" noChangeArrowheads="1"/>
          </p:cNvSpPr>
          <p:nvPr/>
        </p:nvSpPr>
        <p:spPr bwMode="auto">
          <a:xfrm>
            <a:off x="1997075" y="160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58" name="Picture 10" descr="http://icons.iconarchive.com/icons/designbolts/despicable-me-2/128/Minion-Sad-icon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5494339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icons.iconarchive.com/icons/designbolts/despicable-me-2/128/Minion-Happy-icon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3" y="544988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AutoShape 1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149475" y="312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3" name="AutoShape 1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301875" y="465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4" name="AutoShape 1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454275" y="617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5" name="AutoShape 2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606675" y="769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6" name="AutoShape 22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759075" y="9223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7" name="AutoShape 24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2911475" y="10747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8" name="AutoShape 26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063875" y="12271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49" name="AutoShape 28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216275" y="13795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18450" name="AutoShape 30" descr="data:image/jpeg;base64,/9j/4AAQSkZJRgABAQAAAQABAAD/2wCEAAkGBxQTEhUUExQVFhUXFxgYGBcXFxwXGBgYGRcYFxgdGBwaHCogHB0lHBccITEhJSkrLi4uFx8zODMsNygtLisBCgoKDg0OGxAQGi4kICQyLy8sLC8sLC4sLCwuLDQsLDEvLCwsLCwsLC8sLDQsLCwsLDQsLCwsLCwvLC8sLCwsLP/AABEIANUA7QMBIgACEQEDEQH/xAAcAAEAAgMBAQEAAAAAAAAAAAAABgcDBAUCCAH/xABAEAACAAQEAwUECAUDBAMAAAABAgADBBEFEiExBkFREyJhcYEHMpGhFCNCUrHB0fBicoLh8TOSshUkQ8JTg6L/xAAaAQEAAgMBAAAAAAAAAAAAAAAAAQIDBAUG/8QALxEAAgIBAgQDCAEFAAAAAAAAAAECAxEEIRIxQVEFEyIyYXGBodHh8LEUIzORwf/aAAwDAQACEQMRAD8AvGEIQAhCEAIQhACEIQAhCEAIQhACEIQAhCEAIQhACEIQAhCEAIQhACEIQAhCEAIQhACEIQAhCEAIQhACEIifGnHUqgZZfZtNnMmcKCFUC9hnY6i5BtZT7pgCWRqYlikmnXPPmy5S9XYKD5XOpioa32lV83MJaypKnbKpd1/qc5Sf6Yi+KdtUvnqJrTHAsCx2G9gNh6RXiROC96bi6hf3aynPh2qA/Am8YqzjSglOqNUy8zEDukuBf7xQEKPE2ihP+nKvO8ZRJUWKmxB/A/rDiILK9o/G1VTVIp6fs1HZqxmFc7gsWFgCcosADqDuIhsniXEluy1c0ltTcKw9AykL5C0auJYm0+a02c2aY3OwAAuSB5C9hflbpH5LrA2xtyiGyTvYP7Ra9HSXMMqcHmKCzpZhmIWwyFVsN/diS+0LjmdSVMuTTBCVXNNzqWBLWyLowIIAJ/qWK4kTFSYj81ZXsdAcrA29SIVVa82c8+ZYs7FifPSw8BoB4CGWCw8E9q0tlb6XK7IgqB2ZaYXzXucuUZQtrnvE66XifYZicmoQTJExZiHmpvY9CNwfA6x89OVJ5Rt8M1n0WslTVcqmcdpZiAZZuGz294AEsBY6jTWCkD6FhFdTPa5TqTennlAT3hkuR1ylhy5Xiw0cEAg3BFweoO0XIPUI41fxXRSZolTamUkw8i3u/wA52T+oiOvKmBgCpBB2INwfIiAPUIQgBCEIAQhCAEIQgBCEIAQhCAEIR4mzAoLMQqgXJJsABuSTsIA5/EGPSKOUZtQ4Rb2A3Z23CoNydPkSbAXij6+vasqnqJmmY6DfIg0RfQfE3POLExj2nUgLS0lvUpazMMvZsDcEDMe98LG+8V5izU3ZvUUblVuc1NMIE2XbUlNTnl8yRcqL30BtDB4q5yL++kcioxQ62svnofQbxlwHA6itbMostzeY1wq+Cj7TeGw5m+9mYDwbJkAHLmf77an06ekc7Va+qh8POXZf97GaumUt+hWVHhNXO1WW9urDsx6X1PoI69NwTUfamIvgMz/jaLVFKoj8MkRy5eK3Se2EbCogveVe/BU4DSah81I/AmORXYDVyiWyZxz7PvfLRvgIuKZIERribHqekH1jXflLXVz6fZHibCM1OvvlLC9Xy+xWVMEuxVE3EABubg2IO48+keTihOlxH5xNj30t7tKlpbYgXmW6M/MeFojtTLI1F7fhHchxOOZLD7Go8J7Enl1Wtswv56Rkl1etrg9f7RDFnHrGda4xbBBOJZM6YkmWLvMYKvmxsPxiee0HHzKWXh1LMZUkoiTXVrM2VQAlwb7e94kDkRFW8P8AEQpv+4Qk1N3WWPsyQUAM1vvsQ7Kq6AFSxvoI902JZsxJuxN7nUknck8zAEkkYYmUEWvv+WkbuGV9TSBvos0yr+8tlZT45WUgHxtHLoa4K4Frjl+P5xvTJwYXGxOv9ogksnBePElCVJr5iieffmKoEtL2Kdq17BiDrlGUc7ROgb6iPnOZTqeY16+UTzhHjWmpOxoibSVVr1DuQgf3tFYdyXe4FyLaaCLJkFowjzLmBgGUggi4INwQdiCNxHqJAhCEAIQhACEIQAhCEAYayqSVLeZMOVEVnZjyVRcn4CPn7iDiupxE/WnJJDXWSosvgW5s1uptfYCLQ48xalnyXoRXSpM2YBcnvLlDAlHYaJm21N7X0MVHiVM9IxkzAA4AIIN1ZT7rI2xU9fQ2IIismSj8lSQNF3tzja4Y4SasnFpmZZEsgEbGY2hIHRRpc+YHO2pw3LmVdQsqWCVUhpr3FlTwPNjsPXpF10VKstQqgADkI5HiOtdS8uHtP6L7mxTVxbvkftFRpLUKihVAsABYAeEftTUhNACzG+VV1Zrb25ADmTYDmYzO1gSeURTi6vmKfo0r/VcAzWHIbhAfugH1LeMc7RaTzpNy9lc2ZrLOFbczn43xPNDFVmIh+7LHaH1du6fRfjHKXH6v780jndF/JAR6ERK+GuDQFDOLsdyYlUrh2SN1Bjs0KEv8cEo92uZrz29p7ld0nExchZpUAAhldQ0uYpFiHDd5dPtZiOpAiLcW8Fl+1qqNHEpT9Yj++ja5r6kso07/ADzDxaLH4z4RQrnkjK3L99IhuDYrOlK6o+RkFiSLhVvYEjnka2h3Vsp2W25DgjmMcL3L3mJ5e7K8wTA51TMySk1HvOdFT+Y9f4Rr+MWDI9m9OJdpueY/N8xSx/hUGw9bxKeEaHs5ADWLlmLWUKMxY3AA0AG3pHYmy44Wq19srHGLwl25v97G3XVFLL3Pn3jHg+ZRnOpLySdHtqp5B7fI7HwiMR9LVlIrqVZQykEEEXBB3BEU/wAb8DmmvOkAtJ3Zd2l/mV8dxz6xvaPXqfos59+/5MVtON4kJBjZpqixjWhHUNclNBX5r6i9usdeTWWGW97/ALMQOVNIjsYfWjYxVoEzp2OW5HMW+G8Y8Wp82wPK8Y8MfMN/G0dR7DraK4JOxwZ7QjQSZdNOkFpSM31qv3kRjm9wr3gpJ+0NNgbWi61Nxcagx85z6Jp7CXKRpjtsqi5/sB1MXdwJTz5dDIl1JUzZalDlYNZVYhASNCwTKDqdQYuiDvwhCJAhCEAIQhACI7xvxJJoqe80M5mdxZaGztfRiDyCqb38huRHWxDFJMjJ202XLztlTOwXM1r2FzvFLe0inqP+oPMqVPZk5ZBGsvswNAp5MTcsN7npYxDBG6LDkyabDYc/0jRxPEmVDJSY4TW6hjlsd9L213Pl1jcq6gIOfh5co0eHaQT62Uv2c2ZvJNfmQB6xSU1CLk+hKWXgtr2eYF9GplDC0x+8/W55eg0+MS5RGvSiyiPc+oSWuZ2VR1Y2Hzjx3FK2xye7Z0sKKwZ0tmW+2YfI3/KIRgX19XNmNqWmMPRbG3kcy/7BHabiSneZLlpORmaYgFjce+L3bYaX5xGOHaj6PWur6DMbH1H6fOO1paprSzi002+2NtjWnJeYmTni3iEUElcqhpj3CA6LpbMzW1sLjTxERPhP2oPOnrLniWUdggeWCpVmNluCTcX5xIePuH3rJMt5PeeXm7t7Zla17E6X7o+cRv2e8Cinb6ROQh7/AFctjcrbTM3jvYcr3OtrdGyyNMP4McVxFh1r5r9IqHF7S6udbZkmX9Ez/wDJVMWrWzgqkk2tFNYtVibNmNcAMSobkA2rt5LKVifTrGlonKd05vtuWswoJE+4UmZlf+cfFpaOfmxjtOkcPgWkKU63DAsS9m1YBvdDeIXKD4iJIyxxtRJO6WO5sw9lHPmSY0aqm30jtGXGKZKvFMligvaFwh9Gbt5I+pY95R/42P8A6k7dDp0iFR9N4jRK6srKGVgQQRcEHcGKF4y4d+iT2CHNK0I1uUv9l/Hx6ER6Dw7Vu1eXLmuvuNO+tR9SI9GWRMsYw3j9jpmAkuF15B/e/WJhQT1bKXLFbjNltmI52vpe2x/GK1o59ok+EVeXnpFWSSSbibqjrKAko/vBC2ZhyVnYliPAEDXaLO9jOHiVh5f/AOadMe3TKRK2/wDrv6xVGHz5OfPODOi94SlJUzG5KWt3V5k7228LI9nvGcyfUCmFLLlU4RsolKfq2Bzd83AynXZQbkdYIgsqEIRYCEIQAji8VcTyKCV2k43J0SWvvzG6KOnUnQfCO1HzlxFin06vnzs2ZA5SUCbgS07q5eQDEF/NzEMGPHcTn4hPM+foLWSWCcstd7Lfc8y3M+AAG/g+MTZAKMzzadldWkl7KVZSpy3ByML3FhyjCssZdo0q5zbQ210imSTjYrMGYhSct9C1r25Xtpfyjrey2XeqmN9xAB/W1z/wERvEXGsd72W1AV6hjyWWT5DtCY19dn+nlj93MlPtouvtzlOUquUXd292WORIHvE8lG/hEIxCoE+aRJRphGnazu+3oLZUHgo/WO7xADeVSDkomz7HUu1tL9BdVHTMvSJJw1gCS0HdjUpq/pVGqtZm+b7fgySlx5k+RXy8NVDcyPL+0c3FcInyLGYDbk28Sniz2iNImtLkLKVEYoXcXLMDZrC4sAQR6R1cJxwYlTMHQLMQgNbVSCDYi/kdI33Z5UHKbzgx8HE9kcHhvjfs07OcWIGzDXToecdyfxvTKL57+AU3/CK54mw7sJjAbWuP0/fWNCRJmzGZVEsBWtcKWJ0BB7zEbHpGrfp6Z4tcnh+/YtGUl6cHd4o4xaepA+rlcyd28NPwF40+EMGeocO6lZQ2B3cXBN/AkKT1CqNr5t7B+DczB5l3I2La28hsPhFi4bQCWoAjSv1sK6/LpWP393Mkam3xSNmllZRaNgRr1czKjEb2089h844fDNa4YypjFjqykm58R+foY5cKpThKa5IzuSTwSQiPDLHu8DFSTRqJV4qbDXz1obcPMY38Dm/IxaPEtV2VNNfmEIH8zd1fmRFbcJ0+apX+EMT8LfmI73hcFHS32vlhr6P7o0dTLNtcF3JBWYJTP/qSZTHqUW/xteIfxF7P5BBaReW3S5ZD6HUeh9InOOU7lCUNmXUenXwiLy+JrgpNXI40PSObRbct63y6fg25Ri+ZVNZQzJL5XFvHkfWOpQPtHT4hnKxji0rcvhHoqbHOO5pSjhkropPx28I3Kdpkias+UQJks3UlVYDS2zAjY2vvrGlhU/u76+XPlHSoaObUOZUiW8x+irovizHRR4kxfBUuTgrjKVXJbRJ6j6yUfhmT7y/MXF+V5PFa8L+y3spsqoqKhu1lkMEk9wA7WZz3mBBINgt9tosqMiIEIQgBFI8dYBRUVWxR5haaFdaWXlQS7s2Zmcg5ZZI0QC977Da7oqT2p4LNm16TJcssgplzvcKihZkz3nYhRo+gvc2MQwRhkDarmy9Ccx+Nh+EaNbKUq2W4IHun/EbaNk0Jt5EHfkCND8Y16y+uRgAeXTyiqJIZii2GvnGzwDWhJ7qdnQ+uUg2/25o1sXU63IPrHIoaoypizB9k3t1GxHqLiFkeKLRMXh5PoWtn3xCcTzaw/lulv+IiypKWUAchFINiQYyZ6tcFFGbwAABPiLWPlfmItbAeIZU6SGLAEaML6g9PHw6xhwo2ub6pFuccFecbezybMns0tS8t3LKQwGQubkPflc79BE4wPCEpJCyk1tqzfea2p+Vh0AEZ6rEs56LyH5mNHEsWWWpJIvb4eJ6D97kRy9XqPNfBDl097M8ItLLIXx0QZg20LH0sp/8AVvhHrgWjDKzHm1v9qKh+amI5xHiZmHTvNNOWWvMrezNblmPd/qc8osLhHD+ylKu5A1PUnUn1Nz6xbxB+Vpo1dSKvVNyO7KkhdhGcR5vGhjeKCRKZ7EtY5VAuSQCdhroBf0jgxTbwubNpmxLYPNI+zL38XI0HoDf1WK/xHGD/ANbkS5WqZrTLDS7IwN7aDcR3cDxqXWWp6OZnNs02bb3Qx1Jv9om9h+kSRMLkSAEloL3uWOrE7kk8ydY9GqVp9LKL7PPxaNTi4pmwTDNGlXVySlLOwAH7sBuT4CK14l4vmVIaXKLS5eoPJmAOtyNgeg9ekcnQ6C/WS9Cwur6fl+4yXaiFS359jrcf8RS5gWTLcGzXcj3bgEBQdjvc+Qj89ntJczH3Gijw5n8RFcYrQmaFykZlvdW2N+cWD7LMRChqZj3l1U/e0Ab1BF/Lyj0XiGnem8OlTWsrbL775b/ehoUTVl6sk9+xNp1JeIHxlgK6sBvvFlPEe4nW8siPK0WOM00dWSyj58qFZJrISSN1J6efy9I9S0INzzjb4jSz36H5fsRzhPLEAbR66pqUVI58tngl+DfRRZpxqX0vklKiLcHZpjMTYjogPjFoezvicNM7NZdNS0gIRVMwmdMnvYIMzG7kgHl01iocMa28SHgyWgxSkzgZTNGh+9Zsn/7ynzjJncqfRkIQixAhCEAIrf2ocPV1bPkpTj6hELMWmBZZmFiBp7xYKN7WGbxMWRCAPnXF8OqaQrLqpRl5r5TdWVrWvlKk9Rpoddo5897CLm9rOEdtQtMW2anJna80VT2g/wBpv5qIo9asMLfhFHsySPYmu8cUxIcQXe0cedSEa/KLIg6eBcQPJXIRmQG9r7A728b6/HwtMsIxsHvSZoH8LEKfg2/pFZAxklzLEdL6xWUItYayiU2mXFM4rmqNSo8TpHBxDiNppsLzTvkX3fAsef8AnURwsOVSAQFI62ESnCZK6Rz3ZXRlwgkzPwynzZt8JYGzTe3nnNMO3RRtpy2000A0HO9o0a2WI5hAAtHcqC5T6u1/H8o4WqvldPdm1CKijPV1iy1JY/qT0A5mIFxfxEZY0BaomdyXLGpUHlpzO5Pl016eI0lRlZgJjPbSyg/DSw8443s54Yny6mZWYhKYMo+qDsp1N8xNjoALfExv6Omij+5ZOLfxMM5Slskdn2XcJT8OEybOZT2yDOo3SxJBHXc3+W2vT4j4plU97m8wjur08W6X+PhHC4r48zEy5JBIIBYe6P5bjvW6nToIgU+aXa7Ek3J1N9+fifGO1DQy1eHZlQ7cnL7L6/DrpWalV+zz/g2cTxqZUTA007XsFJsL8gOX4mNNRbb58oLLufGPd/Xr0v5/vaO5XXGuKjFYSOfKTk8s/ESw6k6m+9upjNR1BlssxDlKG4O+vj18oZgAdczHcjbwAjBF5RUlh8mVTaeS5cGxdaiSsxdLjUcwRoQfIxoY7N7piD8KYoZLlSe4/wAm2B9Rp8OkdfH8XULqwH75R4HVeHT02qdcVlPdfD8HfpvVlXE/mVxxMO80cKlEdHHK3Oxt841aKTfaO/TCUIYka0pJvY72F9DHSWpEp0miWjGWyupJcHMrBlJyuNiBpaNPDpVhrGzXzwFN+kZCp9HYHiK1FPJnrtNlq9umZQbem3pG9Ee9ntIZWG0itcHslYg6EZ+/Y+Wa3pEhi5AhCEAIQhAGKry5HzLmXKbrYHMLaix0N9rGKZxvFcCqZZmLLnU7qM31EpZbPpsRrLJO1zr4xaHGePCipJk/LmZbKi8i7EKub+G5ufAHnFAyKNZkoqea2uOXj/mIbBwcZrpTn6uT2K8vrGmMfFydLn+FQPCORPmFto3MTwubLa7WK9V+VwdoxqBbwiQaculXLc/4jTcWMbtVNA0EaJMAbFFWtKN125jkf31ibYBjKvqDtuDuIgMbmEzQHF9zsb2sf0MYLtPG3bqXjY4l4YVXg2iS0tVFP4djDJtY+cd2Txa6j3FPqY5Fvgupb9KT+aMy1lXVllVuLJJQvMaw+JJ6ADUnwiuOJeKJlTmQXSXcWsdWG5zW/DbziN12PmdOtNLE7A7KpOth+9YyISeoHlc/2jseF+DVUf3LPVP6L8+//RparVyl6Y7L+Ty4JYnrrr1jLKkk+A6weXYX1PnH7mupseWhvHfxh4OfnY0J+JkZuwlGYoJUtmA1G+Ubnf8AzH7QVwmAhlZWAF0Ya2N9vD9I51PTTPo0tZbWYOS6qwVrXOl+REZJjN9IlqBayFntcgk6EknU6gbxrqctm+uPr9jM4rkv3B1pQ5cvL4RiM0A2teExyAeu35/nGFDl/mPyjNxGPBsTRpYnvNsBso5/KOfXVNhqSSfE/nHuZVAXPPbyEcStq8wAjBbNczLXBmCe+Zo6WHKbxyqeXcxIKCVfeOfJ5N1LB3aSnUrd2K6aZUD+mrrb4xMeC6fCC16iaxmIQQtTllSrjmLMVbXkzHbaIjRS7aNt+7RgnSZbTpaObI8xFYrcnKzBTYDUmxNgBeKJkn02IR+KLCwj9i5AhCEAIQhAHG4yoknUNSkwhV7JmzHUKUGdW9CoPpFB4SbrH0FxLg4q6abTl2liYtsy2uLENz3BtYjmCdt4ouvwlqKe1O7q7KASUvlGYXG/OxB9YrIGGskBhYjlY6biIVWUhltl+ydj+RidTJhPKOPjVGTLaw13HXTXT984rFkkQnUo63jQdbGJ9wrwm1VcucqKdV2Y+fQfPy3ja424BYATadRcABpY0uBzXx8OfnvglraY2+W3uXVUnHiK2j1KQswVQSxICgbkk2FvWCyyWygEte2UDW/S294tP2c8EmWwqalbP/45Z+z/ABN/F0HLz2vqdTCiHFL5LuRXW5vBs4RwQRKQOSWtqbk6nf0jLP4Uy7ExLMUxeXJHeYDwiPrxTKmHQxwa9brH6lJ4+htumrqkRfE+Gsh7UC5Gp3+NgeUa8mef7DSJ0KhXGmt4iOL0XZTNPdbUeHUR3fCPEZTk6refR9zR1umSXHHkYd4x5beUeidIxPMj0TwctGrVYXLmPnN1bTvKcpP78rxmSUsu4W5JtdmJY6banffyjHNqANyIwCs0PWMXpTyZfU0ZKiqCDXU/veOY9UdSTvGvPn6kxpTZ5Ma07TNCsy1FVfQRgQXMEl3jepqW5Ea0pZM6WD1RyNfGJRQ0ug0/vGDDsN129Y7aS7CwjEy55mm4sd/3b9+MauBzZyV9KZBtM7ZFG1iGYK4PgVLA/LW0bNZNyiO77KOH3qawVbC0mQTYn7c3LYAdQobMT1yjXW0IF4QhCMhAhCEAIQhACPnvjbFnGJ1HbMTlfIl9AJY1UL8fiTH0JHmZLDCzAEdCLiAPnSZiiW7u3MfKPMyoQ89TF9VPDdHMFnpadhvrKQ6/CKn9oTyqWtFNT01LLXskfP2Ss/eZ10zXUWyaaX8Yq0CO4Xiz003tEsVOjLfQj9YmcvH5U5bhrdQdCPOIY9JpmJLX5k/jeNOppOYuLjQxz9VoIXPi5PuZ67nFYJsrUqOZtpYc7sAMx8zuY5WOccS5akIQT1iB1lLM+83xji1NIb66xir8LjnM5ZLS1D6I2MZx+ZPYkk2jQpKxpbBgT4i+hjG8kiMZEdSNcYx4UtjXcm3ksbCMWuoIOhjcxfFUaXlOraW8D+UV5h9YUUi/ONj6foY16tBBWKxvGN1gvO98PCkSaVMFruT4DlHOrar+IemkcydiZPONKbOJjsT1G2EaMad8s3DPAN73Ma06qN41s14yJLjWdjM6geHJJj0iRnl05MblNQknSMbZfBipZPhEt4SwJaqaJJzKzEWmKydz+aWxBdb75SCN9Y59Hhp00+EZq6iy5dQLka66EnQm2vwBMVyCR4tgczD5iS55Ul1LAoSVIDlbAkDXQE6aZhGjU1iqM14uPijg36ZRSpLzP+4kouSdr/qBArZuZVrajyO4iD8Bezuo+ll8QkgSpQuilldJr3sp0JugAJswGpW43EMA4fDXCtTiTggNLp92nMtgR0lA++x67Dn0N64ThsumkpIkrllyxZR8ySeZJuSeZJMbYFtBH7EpAQhCJAhCEAIQhACEIQAiHcecBpiBSYszsZ6DKJmXOGS5OVhcbEkg30uesTGEAUnW+zuvkLMftJMxERnuucucovlVAhJY7AAmI1hVBV1CO8mRMeWilrhDZhcCyk++db5VudI+kYRGAUBhXAVbVqJmTspZZB9ZdXKMe86odwo1sSCeV44WN4fLWdMSUvclzJksMWLM+VyoLchoL2AG5j6cit/aDwXOmzBNo5NP9ppg9ybMmNzuRlOg5kakmGAUnU4Wtrm9+m0cqfhxHKJ5Pp5oUtPktKu7SxnUqSyjWwOpAuNdtdI0qmnA0vy3iMghBpD0gaY+nl++sSeeqjnttE7b2ZVc2ipRLWSj/XPMExipGcp2d8qm5yLa3LaJyCp+z00EPoFxcRclB7GpuX66olg2PdloWubad5sul/4YhfDGDtUz0lIjr2gazFDlBCMwzm2gJUAnxgCISsOJP66D1JjeTC7EhgVIJBB3BGhBjuT8NnKzS/o87OpZSolO2oNjawIIvzFwYsWp9mRq5oqROMmVOVZrI6EzldxmdCGIAsTz1FyLaatwVdgmBNUT0kScpmPmKgmwsqljc2NtFt0uRFhcP+yaewDVMxZAt7ifWP5E3yA+RaLR4cwCTRSVkyQ1he7OczsSbkk+J5AAeEdWGAU3xP7OZ9OA9J2lSp0ZO6sxfHcBl5aajTfUje4O9nE0zpdRW2RZZDpIuGYuLFTMIJUAHXKCbkC5tcG1oQwBCEIkCEIQAhCEAIQhACEIQAhCEAIQhACEIQAhCEAc7HcEk1crsp65lvmFiVZWF7FSNQdT8YhEr2QSMxMypqGF9AOzXTkGOQ3PiLekWRCAItRezzD5Ty5i0/flEMrM7t3hsWBbKxB1FxoQLRKYQgBCEIAQhCAEIQgBCEIAQhCAEIQgBCEIAQhCAEIQgBCEIAQhCAEIQgBCEIAQhCAEIQgBCEIAQhCAEIQgBCEIAQhCAEIQgBCEIAQhCAP/2Q=="/>
          <p:cNvSpPr>
            <a:spLocks noChangeAspect="1" noChangeArrowheads="1"/>
          </p:cNvSpPr>
          <p:nvPr/>
        </p:nvSpPr>
        <p:spPr bwMode="auto">
          <a:xfrm>
            <a:off x="3368675" y="1531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1pPr>
            <a:lvl2pPr marL="742950" indent="-285750" latinLnBrk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2pPr>
            <a:lvl3pPr marL="1143000" indent="-228600" latinLnBrk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3pPr>
            <a:lvl4pPr marL="1600200" indent="-228600" latinLnBrk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4pPr>
            <a:lvl5pPr marL="2057400" indent="-228600" latinLnBrk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charset="-127"/>
                <a:ea typeface="맑은 고딕" charset="-127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2080" name="Picture 32" descr="http://gallery.yopriceville.com/downloadfullsize/send/847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5" y="1898652"/>
            <a:ext cx="1773237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BEEEF"/>
              </a:clrFrom>
              <a:clrTo>
                <a:srgbClr val="FBEE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8" r="54335" b="26626"/>
          <a:stretch/>
        </p:blipFill>
        <p:spPr>
          <a:xfrm>
            <a:off x="6660095" y="2301470"/>
            <a:ext cx="3376262" cy="239793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888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189</Words>
  <Application>Microsoft Office PowerPoint</Application>
  <PresentationFormat>Widescreen</PresentationFormat>
  <Paragraphs>64</Paragraphs>
  <Slides>21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맑은 고딕</vt:lpstr>
      <vt:lpstr>Arial</vt:lpstr>
      <vt:lpstr>Berlin Sans FB Demi</vt:lpstr>
      <vt:lpstr>Calibri</vt:lpstr>
      <vt:lpstr>Calibri Light</vt:lpstr>
      <vt:lpstr>Comic Sans MS</vt:lpstr>
      <vt:lpstr>Fredoka One</vt:lpstr>
      <vt:lpstr>Times New Roman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62</cp:revision>
  <dcterms:created xsi:type="dcterms:W3CDTF">2006-08-16T00:00:00Z</dcterms:created>
  <dcterms:modified xsi:type="dcterms:W3CDTF">2023-02-21T10:42:29Z</dcterms:modified>
</cp:coreProperties>
</file>