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1" r:id="rId3"/>
    <p:sldId id="289" r:id="rId4"/>
    <p:sldId id="306" r:id="rId5"/>
    <p:sldId id="312" r:id="rId6"/>
    <p:sldId id="285" r:id="rId7"/>
    <p:sldId id="290" r:id="rId8"/>
    <p:sldId id="298" r:id="rId9"/>
    <p:sldId id="30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7225" y="2024360"/>
            <a:ext cx="62632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chemeClr val="accent3"/>
                </a:solidFill>
                <a:effectLst/>
              </a:rPr>
              <a:t>KHÁM PHÁ</a:t>
            </a:r>
            <a:endParaRPr lang="en-U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158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=""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=""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=""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=""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=""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=""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=""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=""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=""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=""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=""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=""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=""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=""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=""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=""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=""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=""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=""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=""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=""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=""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=""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=""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=""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=""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=""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=""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=""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=""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=""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=""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=""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=""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=""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=""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=""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=""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=""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=""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=""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=""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=""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=""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=""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=""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=""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=""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=""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=""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=""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=""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=""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=""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=""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=""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=""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=""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=""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=""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=""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=""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=""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=""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=""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=""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=""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=""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=""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=""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=""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=""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=""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=""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=""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=""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=""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=""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=""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=""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=""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=""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=""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=""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=""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=""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=""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=""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=""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=""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=""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=""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=""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=""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=""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=""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=""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=""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=""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=""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=""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=""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=""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=""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=""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=""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=""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=""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=""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=""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=""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=""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=""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=""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=""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=""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=""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=""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=""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=""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=""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=""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=""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=""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=""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=""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=""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=""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=""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=""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=""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=""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=""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=""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=""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=""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=""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=""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=""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=""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=""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=""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=""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=""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=""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=""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=""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=""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=""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=""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=""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=""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=""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=""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=""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=""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=""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=""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=""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=""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=""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=""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=""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=""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=""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=""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461" y="2024360"/>
            <a:ext cx="70807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chemeClr val="accent3"/>
                </a:solidFill>
                <a:effectLst/>
              </a:rPr>
              <a:t>HOẠT ĐỘNG</a:t>
            </a:r>
            <a:endParaRPr lang="en-U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69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=""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=""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=""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=""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=""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=""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=""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=""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=""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=""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=""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=""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=""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=""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=""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=""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=""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291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nhân</cp:lastModifiedBy>
  <cp:revision>245</cp:revision>
  <dcterms:created xsi:type="dcterms:W3CDTF">2021-06-02T01:34:28Z</dcterms:created>
  <dcterms:modified xsi:type="dcterms:W3CDTF">2023-04-01T14:30:20Z</dcterms:modified>
</cp:coreProperties>
</file>