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6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456" y="-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3D2B1-B574-47F6-9742-F50DFC67D836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D9F0F-36B9-452F-B7A7-7ACE4DC08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57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3D2B1-B574-47F6-9742-F50DFC67D836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D9F0F-36B9-452F-B7A7-7ACE4DC08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16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3D2B1-B574-47F6-9742-F50DFC67D836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D9F0F-36B9-452F-B7A7-7ACE4DC08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15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3D2B1-B574-47F6-9742-F50DFC67D836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D9F0F-36B9-452F-B7A7-7ACE4DC08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977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3D2B1-B574-47F6-9742-F50DFC67D836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D9F0F-36B9-452F-B7A7-7ACE4DC08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708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3D2B1-B574-47F6-9742-F50DFC67D836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D9F0F-36B9-452F-B7A7-7ACE4DC08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15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3D2B1-B574-47F6-9742-F50DFC67D836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D9F0F-36B9-452F-B7A7-7ACE4DC08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686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3D2B1-B574-47F6-9742-F50DFC67D836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D9F0F-36B9-452F-B7A7-7ACE4DC08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207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3D2B1-B574-47F6-9742-F50DFC67D836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D9F0F-36B9-452F-B7A7-7ACE4DC08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192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3D2B1-B574-47F6-9742-F50DFC67D836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D9F0F-36B9-452F-B7A7-7ACE4DC08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843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3D2B1-B574-47F6-9742-F50DFC67D836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D9F0F-36B9-452F-B7A7-7ACE4DC08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86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3D2B1-B574-47F6-9742-F50DFC67D836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D9F0F-36B9-452F-B7A7-7ACE4DC08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921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47800" y="1772"/>
            <a:ext cx="119634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67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71600" y="0"/>
            <a:ext cx="119634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408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104900" y="-2324100"/>
            <a:ext cx="6858000" cy="1150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897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572" y="1219200"/>
            <a:ext cx="8458200" cy="55626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81000" y="322521"/>
            <a:ext cx="83837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451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71600" y="0"/>
            <a:ext cx="119634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294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447800"/>
            <a:ext cx="8534400" cy="48704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11305" y="620232"/>
            <a:ext cx="84358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993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95400" y="0"/>
            <a:ext cx="117348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568842"/>
            <a:ext cx="845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/>
              <a:t>Hình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ảnh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sinh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hoạt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gia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đình</a:t>
            </a:r>
            <a:r>
              <a:rPr lang="en-US" sz="4000" b="1" dirty="0" smtClean="0"/>
              <a:t> qua </a:t>
            </a:r>
            <a:r>
              <a:rPr lang="en-US" sz="4000" b="1" dirty="0" err="1" smtClean="0"/>
              <a:t>một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số</a:t>
            </a:r>
            <a:r>
              <a:rPr lang="en-US" sz="4000" b="1" dirty="0" smtClean="0"/>
              <a:t>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582717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28</Words>
  <Application>Microsoft Office PowerPoint</Application>
  <PresentationFormat>On-screen Show (4:3)</PresentationFormat>
  <Paragraphs>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 NA</dc:creator>
  <cp:lastModifiedBy>LE NA</cp:lastModifiedBy>
  <cp:revision>4</cp:revision>
  <dcterms:created xsi:type="dcterms:W3CDTF">2023-03-24T02:32:16Z</dcterms:created>
  <dcterms:modified xsi:type="dcterms:W3CDTF">2023-03-24T03:15:22Z</dcterms:modified>
</cp:coreProperties>
</file>