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5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5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1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7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0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0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D2B1-B574-47F6-9742-F50DFC67D83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9F0F-36B9-452F-B7A7-7ACE4DC08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2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0" y="1772"/>
            <a:ext cx="11963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4900" y="-2324100"/>
            <a:ext cx="6858000" cy="115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9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32658"/>
            <a:ext cx="11963400" cy="704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11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8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NA</dc:creator>
  <cp:lastModifiedBy>LE NA</cp:lastModifiedBy>
  <cp:revision>6</cp:revision>
  <dcterms:created xsi:type="dcterms:W3CDTF">2023-03-24T02:32:16Z</dcterms:created>
  <dcterms:modified xsi:type="dcterms:W3CDTF">2023-03-28T07:23:07Z</dcterms:modified>
</cp:coreProperties>
</file>