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4" r:id="rId4"/>
    <p:sldId id="296" r:id="rId5"/>
    <p:sldId id="3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6" y="571039"/>
            <a:ext cx="10937362" cy="5010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5105" y="4452730"/>
            <a:ext cx="1227264" cy="1001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7" y="562820"/>
            <a:ext cx="10005772" cy="53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2" y="799578"/>
            <a:ext cx="10763921" cy="50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5" y="1296766"/>
            <a:ext cx="10788127" cy="47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004" y="166080"/>
            <a:ext cx="4896668" cy="6400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41" y="2140727"/>
            <a:ext cx="4701838" cy="34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MSI</cp:lastModifiedBy>
  <cp:revision>33</cp:revision>
  <dcterms:created xsi:type="dcterms:W3CDTF">2022-09-04T02:35:10Z</dcterms:created>
  <dcterms:modified xsi:type="dcterms:W3CDTF">2024-03-31T14:41:23Z</dcterms:modified>
</cp:coreProperties>
</file>