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</p:sldMasterIdLst>
  <p:notesMasterIdLst>
    <p:notesMasterId r:id="rId21"/>
  </p:notesMasterIdLst>
  <p:sldIdLst>
    <p:sldId id="350" r:id="rId3"/>
    <p:sldId id="329" r:id="rId4"/>
    <p:sldId id="368" r:id="rId5"/>
    <p:sldId id="358" r:id="rId6"/>
    <p:sldId id="359" r:id="rId7"/>
    <p:sldId id="362" r:id="rId8"/>
    <p:sldId id="360" r:id="rId9"/>
    <p:sldId id="369" r:id="rId10"/>
    <p:sldId id="370" r:id="rId11"/>
    <p:sldId id="361" r:id="rId12"/>
    <p:sldId id="373" r:id="rId13"/>
    <p:sldId id="367" r:id="rId14"/>
    <p:sldId id="366" r:id="rId15"/>
    <p:sldId id="363" r:id="rId16"/>
    <p:sldId id="371" r:id="rId17"/>
    <p:sldId id="364" r:id="rId18"/>
    <p:sldId id="365" r:id="rId19"/>
    <p:sldId id="37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/>
          </p:cNvSpPr>
          <p:nvPr/>
        </p:nvSpPr>
        <p:spPr bwMode="auto">
          <a:xfrm>
            <a:off x="994831" y="5029200"/>
            <a:ext cx="102150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Quang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304798" y="2782728"/>
            <a:ext cx="1159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 TIN HỌC –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8969" y="1066800"/>
            <a:ext cx="126026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NHIỆT LIỆT CHÀO MỪNG 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THẦY CÔ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VỀ DỰ GIỜ TIẾT CHUYÊN ĐỀ </a:t>
            </a:r>
          </a:p>
        </p:txBody>
      </p:sp>
    </p:spTree>
    <p:extLst>
      <p:ext uri="{BB962C8B-B14F-4D97-AF65-F5344CB8AC3E}">
        <p14:creationId xmlns:p14="http://schemas.microsoft.com/office/powerpoint/2010/main" val="376753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93608" y="1991846"/>
            <a:ext cx="7497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1: </a:t>
            </a:r>
            <a:r>
              <a:rPr lang="en-US" altLang="en-US" sz="2800" dirty="0" err="1">
                <a:sym typeface="Wingdings" panose="05000000000000000000" pitchFamily="2" charset="2"/>
              </a:rPr>
              <a:t>Nháy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chuột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ngăn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5816" y="3109782"/>
            <a:ext cx="97363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3: </a:t>
            </a:r>
            <a:r>
              <a:rPr lang="en-US" altLang="en-US" sz="2800" dirty="0" err="1">
                <a:sym typeface="Wingdings" panose="05000000000000000000" pitchFamily="2" charset="2"/>
              </a:rPr>
              <a:t>Đặt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con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trỏ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cuối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tên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thủ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tục</a:t>
            </a:r>
            <a:endParaRPr lang="en-US" altLang="en-US" sz="4000" dirty="0"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en-US" sz="2800" dirty="0" err="1"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để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dòng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trống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  <a:endParaRPr lang="pt-BR" altLang="en-US" sz="2800" dirty="0">
              <a:sym typeface="Wingdings" panose="05000000000000000000" pitchFamily="2" charset="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07463" y="4140567"/>
            <a:ext cx="8853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4: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tiếp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các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dòng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thân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thủ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tục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  <a:endParaRPr lang="pt-BR" altLang="en-US" sz="2800" dirty="0">
              <a:sym typeface="Wingdings" panose="05000000000000000000" pitchFamily="2" charset="2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41656" y="4800600"/>
            <a:ext cx="8624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5: </a:t>
            </a:r>
            <a:r>
              <a:rPr lang="en-US" altLang="en-US" sz="2800" dirty="0" err="1">
                <a:sym typeface="Wingdings" panose="05000000000000000000" pitchFamily="2" charset="2"/>
              </a:rPr>
              <a:t>Đóng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cửa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sổ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biên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Editor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ghi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thủ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tục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</a:p>
          <a:p>
            <a:pPr algn="just" eaLnBrk="1" hangingPunct="1"/>
            <a:r>
              <a:rPr lang="en-US" altLang="en-US" sz="2800" dirty="0" err="1">
                <a:sym typeface="Wingdings" panose="05000000000000000000" pitchFamily="2" charset="2"/>
              </a:rPr>
              <a:t>bộ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nhớ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cách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File/Save and Exit.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85816" y="2515066"/>
            <a:ext cx="7680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2: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edit “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Tênthủtục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rồi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Enter.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>
                <a:solidFill>
                  <a:srgbClr val="0070C0"/>
                </a:solidFill>
              </a:rPr>
              <a:t>Các bước</a:t>
            </a:r>
            <a:r>
              <a:rPr lang="pt-BR" altLang="en-US" dirty="0">
                <a:solidFill>
                  <a:srgbClr val="0070C0"/>
                </a:solidFill>
              </a:rPr>
              <a:t>  </a:t>
            </a:r>
            <a:r>
              <a:rPr lang="pt-BR" altLang="en-US" sz="2800" b="1" i="1" dirty="0">
                <a:solidFill>
                  <a:srgbClr val="0070C0"/>
                </a:solidFill>
              </a:rPr>
              <a:t>để viết thủ tục: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02" y="585135"/>
            <a:ext cx="2975030" cy="2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93608" y="1991846"/>
            <a:ext cx="7497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1: </a:t>
            </a:r>
            <a:r>
              <a:rPr lang="en-US" altLang="en-US" sz="2800" dirty="0" err="1">
                <a:sym typeface="Wingdings" panose="05000000000000000000" pitchFamily="2" charset="2"/>
              </a:rPr>
              <a:t>Nháy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chuột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ngăn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5816" y="3109782"/>
            <a:ext cx="97363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3: </a:t>
            </a:r>
            <a:r>
              <a:rPr lang="en-US" altLang="en-US" sz="2800" dirty="0" err="1">
                <a:sym typeface="Wingdings" panose="05000000000000000000" pitchFamily="2" charset="2"/>
              </a:rPr>
              <a:t>Đặt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con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trỏ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cuối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tên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thủ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tục</a:t>
            </a:r>
            <a:endParaRPr lang="en-US" altLang="en-US" sz="4000" dirty="0"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en-US" sz="2800" dirty="0" err="1"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để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dòng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trống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  <a:endParaRPr lang="pt-BR" altLang="en-US" sz="2800" dirty="0">
              <a:sym typeface="Wingdings" panose="05000000000000000000" pitchFamily="2" charset="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07463" y="4140567"/>
            <a:ext cx="8853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4: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tiếp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các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dòng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thân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thủ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tục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  <a:endParaRPr lang="pt-BR" altLang="en-US" sz="2800" dirty="0">
              <a:sym typeface="Wingdings" panose="05000000000000000000" pitchFamily="2" charset="2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41656" y="4800600"/>
            <a:ext cx="8624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5: </a:t>
            </a:r>
            <a:r>
              <a:rPr lang="en-US" altLang="en-US" sz="2800" dirty="0" err="1">
                <a:sym typeface="Wingdings" panose="05000000000000000000" pitchFamily="2" charset="2"/>
              </a:rPr>
              <a:t>Đóng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cửa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sổ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biên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Editor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ghi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thủ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tục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</a:p>
          <a:p>
            <a:pPr algn="just" eaLnBrk="1" hangingPunct="1"/>
            <a:r>
              <a:rPr lang="en-US" altLang="en-US" sz="2800" dirty="0" err="1">
                <a:sym typeface="Wingdings" panose="05000000000000000000" pitchFamily="2" charset="2"/>
              </a:rPr>
              <a:t>bộ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nhớ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cách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File/Save and Exit.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85816" y="2515066"/>
            <a:ext cx="7680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2: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edit “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Tênthủtục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rồi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Enter.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>
                <a:solidFill>
                  <a:srgbClr val="0070C0"/>
                </a:solidFill>
              </a:rPr>
              <a:t>Các bước</a:t>
            </a:r>
            <a:r>
              <a:rPr lang="pt-BR" altLang="en-US" dirty="0">
                <a:solidFill>
                  <a:srgbClr val="0070C0"/>
                </a:solidFill>
              </a:rPr>
              <a:t>  </a:t>
            </a:r>
            <a:r>
              <a:rPr lang="pt-BR" altLang="en-US" sz="2800" b="1" i="1" dirty="0">
                <a:solidFill>
                  <a:srgbClr val="0070C0"/>
                </a:solidFill>
              </a:rPr>
              <a:t>để viết thủ tục: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02" y="585135"/>
            <a:ext cx="2975030" cy="2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3429000" y="0"/>
            <a:ext cx="4922746" cy="25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298172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6757" y="2895600"/>
            <a:ext cx="87881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 err="1">
                <a:solidFill>
                  <a:srgbClr val="0000FF"/>
                </a:solidFill>
              </a:rPr>
              <a:t>Viết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thủ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tục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vẽ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hình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vuông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với</a:t>
            </a:r>
            <a:endParaRPr lang="en-US" altLang="en-US" sz="5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độ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dài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cạnh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bất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kì</a:t>
            </a:r>
            <a:r>
              <a:rPr lang="en-US" altLang="en-US" sz="5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35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13716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5807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066800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solidFill>
                  <a:srgbClr val="FF33CC"/>
                </a:solidFill>
              </a:rPr>
              <a:t>Câu</a:t>
            </a:r>
            <a:r>
              <a:rPr lang="en-US" altLang="en-US" sz="3600" b="1" u="sng" dirty="0">
                <a:solidFill>
                  <a:srgbClr val="FF33CC"/>
                </a:solidFill>
              </a:rPr>
              <a:t> 1</a:t>
            </a:r>
            <a:r>
              <a:rPr lang="en-US" altLang="en-US" sz="3600" dirty="0">
                <a:solidFill>
                  <a:srgbClr val="FF33CC"/>
                </a:solidFill>
              </a:rPr>
              <a:t>: </a:t>
            </a:r>
            <a:r>
              <a:rPr lang="en-US" altLang="en-US" sz="3600" b="1" dirty="0" err="1">
                <a:solidFill>
                  <a:srgbClr val="FF33CC"/>
                </a:solidFill>
              </a:rPr>
              <a:t>Một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thủ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tục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trong</a:t>
            </a:r>
            <a:r>
              <a:rPr lang="en-US" altLang="en-US" sz="3600" b="1" dirty="0">
                <a:solidFill>
                  <a:srgbClr val="FF33CC"/>
                </a:solidFill>
              </a:rPr>
              <a:t> Logo </a:t>
            </a:r>
            <a:r>
              <a:rPr lang="en-US" altLang="en-US" sz="3600" b="1" dirty="0" err="1">
                <a:solidFill>
                  <a:srgbClr val="FF33CC"/>
                </a:solidFill>
              </a:rPr>
              <a:t>có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mấy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phần</a:t>
            </a:r>
            <a:r>
              <a:rPr lang="en-US" altLang="en-US" sz="3600" b="1" dirty="0">
                <a:solidFill>
                  <a:srgbClr val="FF33CC"/>
                </a:solidFill>
              </a:rPr>
              <a:t>?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38537" y="21336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</a:rPr>
              <a:t>a. Hai phần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2337" y="2743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</a:rPr>
              <a:t> b. Ba phần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38537" y="3429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c. </a:t>
            </a:r>
            <a:r>
              <a:rPr lang="en-US" altLang="en-US" sz="3200" dirty="0" err="1">
                <a:solidFill>
                  <a:srgbClr val="002060"/>
                </a:solidFill>
              </a:rPr>
              <a:t>Bốn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phần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281940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827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066800"/>
            <a:ext cx="929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solidFill>
                  <a:srgbClr val="FF33CC"/>
                </a:solidFill>
              </a:rPr>
              <a:t>Câu</a:t>
            </a:r>
            <a:r>
              <a:rPr lang="en-US" altLang="en-US" sz="3600" b="1" u="sng" dirty="0">
                <a:solidFill>
                  <a:srgbClr val="FF33CC"/>
                </a:solidFill>
              </a:rPr>
              <a:t> 2</a:t>
            </a:r>
            <a:r>
              <a:rPr lang="en-US" altLang="en-US" sz="3600" dirty="0">
                <a:solidFill>
                  <a:srgbClr val="FF33CC"/>
                </a:solidFill>
              </a:rPr>
              <a:t>: </a:t>
            </a:r>
            <a:r>
              <a:rPr lang="en-US" altLang="en-US" sz="3600" b="1" dirty="0" err="1">
                <a:solidFill>
                  <a:srgbClr val="FF33CC"/>
                </a:solidFill>
              </a:rPr>
              <a:t>Để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mở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cửa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sổ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soạn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thảo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thủ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tục</a:t>
            </a:r>
            <a:r>
              <a:rPr lang="en-US" altLang="en-US" sz="3600" b="1" dirty="0">
                <a:solidFill>
                  <a:srgbClr val="FF33CC"/>
                </a:solidFill>
              </a:rPr>
              <a:t>, ta </a:t>
            </a:r>
            <a:r>
              <a:rPr lang="en-US" altLang="en-US" sz="3600" b="1" dirty="0" err="1">
                <a:solidFill>
                  <a:srgbClr val="FF33CC"/>
                </a:solidFill>
              </a:rPr>
              <a:t>dùng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câu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lệnh</a:t>
            </a:r>
            <a:r>
              <a:rPr lang="en-US" altLang="en-US" sz="3600" b="1" dirty="0">
                <a:solidFill>
                  <a:srgbClr val="FF33CC"/>
                </a:solidFill>
              </a:rPr>
              <a:t>?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38536" y="2773362"/>
            <a:ext cx="522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a. Exit “&lt;</a:t>
            </a:r>
            <a:r>
              <a:rPr lang="en-US" altLang="en-US" sz="3200" dirty="0" err="1">
                <a:solidFill>
                  <a:srgbClr val="002060"/>
                </a:solidFill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2336" y="3382962"/>
            <a:ext cx="4310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 b. To “&lt;</a:t>
            </a:r>
            <a:r>
              <a:rPr lang="en-US" altLang="en-US" sz="3200" dirty="0" err="1">
                <a:solidFill>
                  <a:srgbClr val="002060"/>
                </a:solidFill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38536" y="4068762"/>
            <a:ext cx="461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c. Edit “&lt;</a:t>
            </a:r>
            <a:r>
              <a:rPr lang="en-US" altLang="en-US" sz="3200" dirty="0" err="1">
                <a:solidFill>
                  <a:srgbClr val="002060"/>
                </a:solidFill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7" name="Oval 6"/>
          <p:cNvSpPr/>
          <p:nvPr/>
        </p:nvSpPr>
        <p:spPr>
          <a:xfrm>
            <a:off x="3352800" y="4244397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22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71600" y="1056482"/>
            <a:ext cx="967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solidFill>
                  <a:srgbClr val="FF33CC"/>
                </a:solidFill>
              </a:rPr>
              <a:t>Câu</a:t>
            </a:r>
            <a:r>
              <a:rPr lang="en-US" altLang="en-US" sz="3600" b="1" u="sng" dirty="0">
                <a:solidFill>
                  <a:srgbClr val="FF33CC"/>
                </a:solidFill>
              </a:rPr>
              <a:t> 3</a:t>
            </a:r>
            <a:r>
              <a:rPr lang="en-US" altLang="en-US" sz="3600" b="1" dirty="0">
                <a:solidFill>
                  <a:srgbClr val="FF33CC"/>
                </a:solidFill>
              </a:rPr>
              <a:t>: </a:t>
            </a:r>
            <a:r>
              <a:rPr lang="en-US" altLang="en-US" sz="3600" b="1" dirty="0" err="1">
                <a:solidFill>
                  <a:srgbClr val="FF33CC"/>
                </a:solidFill>
              </a:rPr>
              <a:t>Những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từ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nào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sau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đây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xuất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hiện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trong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mọi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thủ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tục</a:t>
            </a:r>
            <a:r>
              <a:rPr lang="en-US" altLang="en-US" sz="3600" b="1" dirty="0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52825" y="2620962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a. To </a:t>
            </a:r>
            <a:r>
              <a:rPr lang="en-US" altLang="en-US" sz="3200" dirty="0" err="1">
                <a:solidFill>
                  <a:srgbClr val="002060"/>
                </a:solidFill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</a:rPr>
              <a:t> End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52825" y="3306762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b. To </a:t>
            </a:r>
            <a:r>
              <a:rPr lang="en-US" altLang="en-US" sz="3200" dirty="0" err="1">
                <a:solidFill>
                  <a:srgbClr val="002060"/>
                </a:solidFill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Tamgiac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29025" y="3992562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c. FD 100</a:t>
            </a:r>
          </a:p>
        </p:txBody>
      </p:sp>
      <p:sp>
        <p:nvSpPr>
          <p:cNvPr id="20" name="Oval 19"/>
          <p:cNvSpPr/>
          <p:nvPr/>
        </p:nvSpPr>
        <p:spPr>
          <a:xfrm>
            <a:off x="3429000" y="271145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96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990600"/>
            <a:ext cx="952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u="sng" dirty="0" err="1">
                <a:solidFill>
                  <a:srgbClr val="FF33CC"/>
                </a:solidFill>
              </a:rPr>
              <a:t>Câu</a:t>
            </a:r>
            <a:r>
              <a:rPr lang="en-US" altLang="en-US" sz="4000" b="1" u="sng" dirty="0">
                <a:solidFill>
                  <a:srgbClr val="FF33CC"/>
                </a:solidFill>
              </a:rPr>
              <a:t> 4</a:t>
            </a:r>
            <a:r>
              <a:rPr lang="en-US" altLang="en-US" sz="4000" b="1" dirty="0">
                <a:solidFill>
                  <a:srgbClr val="FF33CC"/>
                </a:solidFill>
              </a:rPr>
              <a:t>: </a:t>
            </a:r>
            <a:r>
              <a:rPr lang="en-US" altLang="en-US" sz="4000" b="1" dirty="0" err="1">
                <a:solidFill>
                  <a:srgbClr val="FF33CC"/>
                </a:solidFill>
              </a:rPr>
              <a:t>Các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quy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ước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khi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đặt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tên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thủ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tục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là</a:t>
            </a:r>
            <a:r>
              <a:rPr lang="en-US" altLang="en-US" sz="4000" b="1" dirty="0">
                <a:solidFill>
                  <a:srgbClr val="FF33CC"/>
                </a:solidFill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971969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a. </a:t>
            </a:r>
            <a:r>
              <a:rPr lang="en-US" altLang="en-US" sz="3600" dirty="0" err="1">
                <a:solidFill>
                  <a:srgbClr val="002060"/>
                </a:solidFill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Tiếng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Việt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không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</a:rPr>
              <a:t>không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cách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2658490"/>
            <a:ext cx="505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b. </a:t>
            </a:r>
            <a:r>
              <a:rPr lang="en-US" altLang="en-US" sz="3600" dirty="0" err="1">
                <a:solidFill>
                  <a:srgbClr val="002060"/>
                </a:solidFill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ít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nhất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cái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7912" y="3321050"/>
            <a:ext cx="444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c. </a:t>
            </a:r>
            <a:r>
              <a:rPr lang="en-US" altLang="en-US" sz="3600" dirty="0" err="1">
                <a:solidFill>
                  <a:srgbClr val="002060"/>
                </a:solidFill>
              </a:rPr>
              <a:t>Cả</a:t>
            </a:r>
            <a:r>
              <a:rPr lang="en-US" altLang="en-US" sz="3600" dirty="0">
                <a:solidFill>
                  <a:srgbClr val="002060"/>
                </a:solidFill>
              </a:rPr>
              <a:t> a </a:t>
            </a:r>
            <a:r>
              <a:rPr lang="en-US" altLang="en-US" sz="3600" dirty="0" err="1">
                <a:solidFill>
                  <a:srgbClr val="002060"/>
                </a:solidFill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</a:rPr>
              <a:t> b </a:t>
            </a:r>
            <a:r>
              <a:rPr lang="en-US" altLang="en-US" sz="3600" dirty="0" err="1">
                <a:solidFill>
                  <a:srgbClr val="002060"/>
                </a:solidFill>
              </a:rPr>
              <a:t>đều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đúng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3487738"/>
            <a:ext cx="66357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33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864899"/>
            <a:ext cx="1196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u="sng" dirty="0" err="1">
                <a:solidFill>
                  <a:srgbClr val="FF33CC"/>
                </a:solidFill>
              </a:rPr>
              <a:t>Câu</a:t>
            </a:r>
            <a:r>
              <a:rPr lang="en-US" altLang="en-US" sz="4000" b="1" u="sng" dirty="0">
                <a:solidFill>
                  <a:srgbClr val="FF33CC"/>
                </a:solidFill>
              </a:rPr>
              <a:t> 5</a:t>
            </a:r>
            <a:r>
              <a:rPr lang="en-US" altLang="en-US" sz="4000" b="1" dirty="0">
                <a:solidFill>
                  <a:srgbClr val="FF33CC"/>
                </a:solidFill>
              </a:rPr>
              <a:t>: </a:t>
            </a:r>
            <a:r>
              <a:rPr lang="en-US" altLang="en-US" sz="4000" b="1" dirty="0" err="1">
                <a:solidFill>
                  <a:srgbClr val="FF33CC"/>
                </a:solidFill>
              </a:rPr>
              <a:t>Để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sử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dụng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thủ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tục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đã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viết</a:t>
            </a:r>
            <a:r>
              <a:rPr lang="en-US" altLang="en-US" sz="4000" b="1" dirty="0">
                <a:solidFill>
                  <a:srgbClr val="FF33CC"/>
                </a:solidFill>
              </a:rPr>
              <a:t>, </a:t>
            </a:r>
            <a:r>
              <a:rPr lang="en-US" altLang="en-US" sz="4000" b="1" dirty="0" err="1">
                <a:solidFill>
                  <a:srgbClr val="FF33CC"/>
                </a:solidFill>
              </a:rPr>
              <a:t>em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thực</a:t>
            </a:r>
            <a:r>
              <a:rPr lang="en-US" altLang="en-US" sz="4000" b="1" dirty="0">
                <a:solidFill>
                  <a:srgbClr val="FF33CC"/>
                </a:solidFill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</a:rPr>
              <a:t>hiện</a:t>
            </a:r>
            <a:r>
              <a:rPr lang="en-US" altLang="en-US" sz="4000" b="1" dirty="0">
                <a:solidFill>
                  <a:srgbClr val="FF33CC"/>
                </a:solidFill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971969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a. </a:t>
            </a:r>
            <a:r>
              <a:rPr lang="en-US" altLang="en-US" sz="3600" dirty="0" err="1">
                <a:solidFill>
                  <a:srgbClr val="002060"/>
                </a:solidFill>
              </a:rPr>
              <a:t>Gõ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thủ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tục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ngăn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gõ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lệnh</a:t>
            </a:r>
            <a:r>
              <a:rPr lang="en-US" altLang="en-US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2658490"/>
            <a:ext cx="505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b. </a:t>
            </a:r>
            <a:r>
              <a:rPr lang="en-US" altLang="en-US" sz="3600" dirty="0" err="1">
                <a:solidFill>
                  <a:srgbClr val="002060"/>
                </a:solidFill>
              </a:rPr>
              <a:t>Gõ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lệnh</a:t>
            </a:r>
            <a:r>
              <a:rPr lang="en-US" altLang="en-US" sz="3600" dirty="0">
                <a:solidFill>
                  <a:srgbClr val="002060"/>
                </a:solidFill>
              </a:rPr>
              <a:t> Repeat.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7912" y="3321050"/>
            <a:ext cx="7558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c. </a:t>
            </a:r>
            <a:r>
              <a:rPr lang="en-US" altLang="en-US" sz="3600" dirty="0" err="1">
                <a:solidFill>
                  <a:srgbClr val="002060"/>
                </a:solidFill>
              </a:rPr>
              <a:t>Gõ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lệnh</a:t>
            </a:r>
            <a:r>
              <a:rPr lang="en-US" altLang="en-US" sz="3600" dirty="0">
                <a:solidFill>
                  <a:srgbClr val="002060"/>
                </a:solidFill>
              </a:rPr>
              <a:t> Edit “&lt;</a:t>
            </a:r>
            <a:r>
              <a:rPr lang="en-US" altLang="en-US" sz="3600" dirty="0" err="1">
                <a:solidFill>
                  <a:srgbClr val="002060"/>
                </a:solidFill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thủ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tục</a:t>
            </a:r>
            <a:r>
              <a:rPr lang="en-US" altLang="en-US" sz="3600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7" name="Oval 6"/>
          <p:cNvSpPr/>
          <p:nvPr/>
        </p:nvSpPr>
        <p:spPr>
          <a:xfrm>
            <a:off x="1981200" y="2057400"/>
            <a:ext cx="803276" cy="574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92964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41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2768575"/>
            <a:ext cx="3105583" cy="2924583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85008" y="1069438"/>
            <a:ext cx="10048628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 2" panose="05020102010507070707" pitchFamily="18" charset="2"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sẵn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0410" y="3031566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RT 360/5]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0410" y="3027965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360/5]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7527208" y="1933623"/>
            <a:ext cx="386238" cy="363576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6798316" y="3944625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9349 0.0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9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o d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137" r="7416"/>
          <a:stretch/>
        </p:blipFill>
        <p:spPr>
          <a:xfrm>
            <a:off x="1295404" y="0"/>
            <a:ext cx="967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1702" y="838200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noProof="0" dirty="0">
                  <a:solidFill>
                    <a:srgbClr val="002060"/>
                  </a:solidFill>
                  <a:latin typeface="Times New Roman" pitchFamily="18" charset="0"/>
                </a:rPr>
                <a:t>1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81702" y="1663906"/>
            <a:ext cx="10856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Dưới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đây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vẽ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lang="en-US" sz="3200" b="1" i="1" noProof="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200" b="1" i="1" noProof="0" dirty="0">
                <a:solidFill>
                  <a:srgbClr val="0070C0"/>
                </a:solidFill>
                <a:latin typeface="Times New Roman" pitchFamily="18" charset="0"/>
              </a:rPr>
              <a:t> 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am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462" y="3020291"/>
            <a:ext cx="4372042" cy="2227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 err="1">
                <a:solidFill>
                  <a:srgbClr val="0070C0"/>
                </a:solidFill>
              </a:rPr>
              <a:t>hinhvuong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dirty="0"/>
              <a:t>    FD 100 RT 90</a:t>
            </a:r>
          </a:p>
          <a:p>
            <a:pPr eaLnBrk="1" hangingPunct="1"/>
            <a:r>
              <a:rPr lang="en-US" altLang="en-US" sz="2800" dirty="0"/>
              <a:t>    FD 100 RT 90</a:t>
            </a:r>
          </a:p>
          <a:p>
            <a:pPr eaLnBrk="1" hangingPunct="1"/>
            <a:r>
              <a:rPr lang="en-US" altLang="en-US" sz="2800" dirty="0"/>
              <a:t>    FD 100 RT 90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048000"/>
            <a:ext cx="48006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 err="1">
                <a:solidFill>
                  <a:srgbClr val="0070C0"/>
                </a:solidFill>
              </a:rPr>
              <a:t>tamgiac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dirty="0"/>
              <a:t>    Repeat 3 [FD 100 RT 120]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62807" y="5410200"/>
            <a:ext cx="10018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Nêu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điểm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giống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khác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nhau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62807" y="5181600"/>
            <a:ext cx="61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62807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4343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8800" y="3505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53200" y="3505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886200" y="3505200"/>
            <a:ext cx="250682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10363200" y="3493568"/>
            <a:ext cx="152400" cy="4938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27913"/>
              </p:ext>
            </p:extLst>
          </p:nvPr>
        </p:nvGraphicFramePr>
        <p:xfrm>
          <a:off x="1066800" y="609600"/>
          <a:ext cx="9906000" cy="5334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248702829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378210276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435780386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622647082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C©u lÖnh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 nghÜa c©u lÖnh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C¸ch gäi trùc quan, dÔ hiÓu, dÔ nhí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585"/>
                  </a:ext>
                </a:extLst>
              </a:tr>
              <a:tr h="20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</a:rPr>
                        <a:t>To </a:t>
                      </a: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hinhvuong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to</a:t>
                      </a:r>
                      <a:r>
                        <a:rPr kumimoji="0" lang="pt-BR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lµ tõ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b¾t ®Çu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 cña mäi thñ tôc.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.VnTime" panose="020B7200000000000000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Sau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to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 lµ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tªn thñ tôc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 (</a:t>
                      </a: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hinhvuong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)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do em tù ®Æt.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Đ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Çu thñ tôc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61874"/>
                  </a:ext>
                </a:extLst>
              </a:tr>
              <a:tr h="141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0025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FD 100 RT 90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FD 100 RT 90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FD 100 RT 90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C¸c c©u lÖnh, c¸c thao t¸c bªn trong thñ tôc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Th©n thñ tôc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592123"/>
                  </a:ext>
                </a:extLst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</a:rPr>
                        <a:t>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End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 lµ tõ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kÕt thóc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.VnTime" panose="020B7200000000000000" pitchFamily="34" charset="0"/>
                        </a:rPr>
                        <a:t> cña mäi thñ tôc.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4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133599" y="838200"/>
            <a:ext cx="7555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thủ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24397"/>
              </p:ext>
            </p:extLst>
          </p:nvPr>
        </p:nvGraphicFramePr>
        <p:xfrm>
          <a:off x="1161491" y="1981200"/>
          <a:ext cx="10192309" cy="342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4416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87893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&lt;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Tên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8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990600"/>
            <a:ext cx="8060049" cy="584775"/>
            <a:chOff x="1279894" y="2619288"/>
            <a:chExt cx="8060048" cy="584775"/>
          </a:xfrm>
        </p:grpSpPr>
        <p:pic>
          <p:nvPicPr>
            <p:cNvPr id="3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784000" y="2619288"/>
              <a:ext cx="7555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Chú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ý: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14400" y="1981200"/>
            <a:ext cx="1104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438400"/>
            <a:ext cx="1104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9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2667000" cy="2667000"/>
          </a:xfrm>
          <a:prstGeom prst="rect">
            <a:avLst/>
          </a:prstGeom>
        </p:spPr>
      </p:pic>
      <p:pic>
        <p:nvPicPr>
          <p:cNvPr id="3" name="ChiecBungDoiBeat-Beat-68471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600" y="5562600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64670998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782</Words>
  <Application>Microsoft Office PowerPoint</Application>
  <PresentationFormat>Widescreen</PresentationFormat>
  <Paragraphs>124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Constantia</vt:lpstr>
      <vt:lpstr>Lucida Handwriting</vt:lpstr>
      <vt:lpstr>Rockwell</vt:lpstr>
      <vt:lpstr>Times New Roman</vt:lpstr>
      <vt:lpstr>Trebuchet MS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Admin</cp:lastModifiedBy>
  <cp:revision>515</cp:revision>
  <dcterms:created xsi:type="dcterms:W3CDTF">2014-10-11T13:38:36Z</dcterms:created>
  <dcterms:modified xsi:type="dcterms:W3CDTF">2024-03-04T09:13:37Z</dcterms:modified>
</cp:coreProperties>
</file>