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20" r:id="rId2"/>
    <p:sldId id="310" r:id="rId3"/>
    <p:sldId id="321" r:id="rId4"/>
    <p:sldId id="376" r:id="rId5"/>
    <p:sldId id="348" r:id="rId6"/>
    <p:sldId id="337" r:id="rId7"/>
    <p:sldId id="339" r:id="rId8"/>
    <p:sldId id="341" r:id="rId9"/>
    <p:sldId id="383" r:id="rId10"/>
    <p:sldId id="384" r:id="rId11"/>
    <p:sldId id="385" r:id="rId12"/>
    <p:sldId id="386" r:id="rId13"/>
    <p:sldId id="387" r:id="rId14"/>
    <p:sldId id="3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80" y="2733989"/>
            <a:ext cx="958983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952A50F-5BF2-4D3F-A7D9-A2BB89AFA666}"/>
              </a:ext>
            </a:extLst>
          </p:cNvPr>
          <p:cNvGrpSpPr/>
          <p:nvPr/>
        </p:nvGrpSpPr>
        <p:grpSpPr>
          <a:xfrm>
            <a:off x="1009650" y="1076325"/>
            <a:ext cx="9698549" cy="5029102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5F18F4-EECF-4B91-AF40-B152A4D019F1}"/>
              </a:ext>
            </a:extLst>
          </p:cNvPr>
          <p:cNvSpPr txBox="1"/>
          <p:nvPr/>
        </p:nvSpPr>
        <p:spPr>
          <a:xfrm>
            <a:off x="2133600" y="1562100"/>
            <a:ext cx="8010525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7863 : 3 = 2621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xmlns="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D8F54AC-A509-44DC-BDA9-F42F8BCF1897}"/>
                </a:ext>
              </a:extLst>
            </p:cNvPr>
            <p:cNvSpPr/>
            <p:nvPr/>
          </p:nvSpPr>
          <p:spPr>
            <a:xfrm>
              <a:off x="5791200" y="2324100"/>
              <a:ext cx="57150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xmlns="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sp>
        <p:nvSpPr>
          <p:cNvPr id="24" name="Oval Callout 5">
            <a:extLst>
              <a:ext uri="{FF2B5EF4-FFF2-40B4-BE49-F238E27FC236}">
                <a16:creationId xmlns:a16="http://schemas.microsoft.com/office/drawing/2014/main" xmlns="" id="{3920E029-857F-4B85-B32E-919C7AECD366}"/>
              </a:ext>
            </a:extLst>
          </p:cNvPr>
          <p:cNvSpPr/>
          <p:nvPr/>
        </p:nvSpPr>
        <p:spPr>
          <a:xfrm>
            <a:off x="3581400" y="3461060"/>
            <a:ext cx="4524375" cy="2818671"/>
          </a:xfrm>
          <a:prstGeom prst="wedgeEllipseCallout">
            <a:avLst>
              <a:gd name="adj1" fmla="val -76731"/>
              <a:gd name="adj2" fmla="val -28779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x 4 = 9296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: 2 = 1162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9296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1162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xmlns="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xmlns="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4 320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803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xmlns="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xmlns="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xmlns="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(2000 + 7015)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51A22F-70D4-47B5-BC7E-E4C6176311D9}"/>
              </a:ext>
            </a:extLst>
          </p:cNvPr>
          <p:cNvSpPr txBox="1"/>
          <p:nvPr/>
        </p:nvSpPr>
        <p:spPr>
          <a:xfrm>
            <a:off x="762000" y="10477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(2000 + 7015)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9015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3005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D0E9B14-6B9F-4DE1-8195-1231B8B6BB2F}"/>
              </a:ext>
            </a:extLst>
          </p:cNvPr>
          <p:cNvSpPr txBox="1"/>
          <p:nvPr/>
        </p:nvSpPr>
        <p:spPr>
          <a:xfrm>
            <a:off x="6667500" y="10096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1BA2FB2-883F-4795-A48D-56BDA2C89CDF}"/>
              </a:ext>
            </a:extLst>
          </p:cNvPr>
          <p:cNvSpPr txBox="1"/>
          <p:nvPr/>
        </p:nvSpPr>
        <p:spPr>
          <a:xfrm>
            <a:off x="1171575" y="32861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2515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DA47369-E398-474D-9765-ED0A6EC5C2E8}"/>
              </a:ext>
            </a:extLst>
          </p:cNvPr>
          <p:cNvSpPr txBox="1"/>
          <p:nvPr/>
        </p:nvSpPr>
        <p:spPr>
          <a:xfrm>
            <a:off x="6696075" y="32480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4230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8" grpId="0" build="p"/>
      <p:bldP spid="79" grpId="0" build="p"/>
      <p:bldP spid="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xmlns="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xmlns="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BFF7ECC3-487F-722E-7447-B69274C653EA}"/>
                </a:ext>
              </a:extLst>
            </p:cNvPr>
            <p:cNvSpPr txBox="1"/>
            <p:nvPr/>
          </p:nvSpPr>
          <p:spPr>
            <a:xfrm>
              <a:off x="1948363" y="578508"/>
              <a:ext cx="6992534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xmlns="" id="{B3C99E4E-843B-449B-880B-2F3EA49B3817}"/>
              </a:ext>
            </a:extLst>
          </p:cNvPr>
          <p:cNvSpPr/>
          <p:nvPr/>
        </p:nvSpPr>
        <p:spPr>
          <a:xfrm>
            <a:off x="4470400" y="3108635"/>
            <a:ext cx="6388100" cy="2818671"/>
          </a:xfrm>
          <a:prstGeom prst="wedgeEllipseCallout">
            <a:avLst>
              <a:gd name="adj1" fmla="val -86626"/>
              <a:gd name="adj2" fmla="val -27427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435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Bebas Neue</vt:lpstr>
      <vt:lpstr>Calibri</vt:lpstr>
      <vt:lpstr>Cambria</vt:lpstr>
      <vt:lpstr>Inter</vt:lpstr>
      <vt:lpstr>LNTH-LuoLuoNotangYuanTi 1</vt:lpstr>
      <vt:lpstr>Orelega One</vt:lpstr>
      <vt:lpstr>Times New Roman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28</cp:revision>
  <dcterms:created xsi:type="dcterms:W3CDTF">2022-11-25T06:41:37Z</dcterms:created>
  <dcterms:modified xsi:type="dcterms:W3CDTF">2024-03-29T15:08:52Z</dcterms:modified>
</cp:coreProperties>
</file>