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5" d="100"/>
          <a:sy n="75" d="100"/>
        </p:scale>
        <p:origin x="714"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F92F76E-9550-9B3D-1451-57B4F733CB7D}"/>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2B4866-7B1F-2EBE-58B3-7E3BD378AC3B}"/>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D43EE9-B9F1-557A-B91C-F9C89445984E}"/>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63BDB2-E5C8-73D7-083B-74FDCA6AEAE4}"/>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2B65B4-DDC8-12C6-1FC0-31ECC5DF4D8C}"/>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E54E1A-BA94-AB37-C202-CDA98943BDD2}"/>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6" name="Footer Placeholder 5">
            <a:extLst>
              <a:ext uri="{FF2B5EF4-FFF2-40B4-BE49-F238E27FC236}">
                <a16:creationId xmlns:a16="http://schemas.microsoft.com/office/drawing/2014/main" xmlns=""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AE2E40-5D04-8E3C-8FD3-4B968CFFB97F}"/>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8" name="Footer Placeholder 7">
            <a:extLst>
              <a:ext uri="{FF2B5EF4-FFF2-40B4-BE49-F238E27FC236}">
                <a16:creationId xmlns:a16="http://schemas.microsoft.com/office/drawing/2014/main" xmlns=""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CCFE27-2856-B514-CC1B-94D29D83113B}"/>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4" name="Footer Placeholder 3">
            <a:extLst>
              <a:ext uri="{FF2B5EF4-FFF2-40B4-BE49-F238E27FC236}">
                <a16:creationId xmlns:a16="http://schemas.microsoft.com/office/drawing/2014/main" xmlns=""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AE5FED-3361-5909-8C45-89689D177D8F}"/>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3" name="Footer Placeholder 2">
            <a:extLst>
              <a:ext uri="{FF2B5EF4-FFF2-40B4-BE49-F238E27FC236}">
                <a16:creationId xmlns:a16="http://schemas.microsoft.com/office/drawing/2014/main" xmlns=""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AEF8FB-EFD0-ED5C-4166-829FDB277605}"/>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6" name="Footer Placeholder 5">
            <a:extLst>
              <a:ext uri="{FF2B5EF4-FFF2-40B4-BE49-F238E27FC236}">
                <a16:creationId xmlns:a16="http://schemas.microsoft.com/office/drawing/2014/main" xmlns=""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71F386-7D97-5D06-24EA-AF9D9D277122}"/>
              </a:ext>
            </a:extLst>
          </p:cNvPr>
          <p:cNvSpPr>
            <a:spLocks noGrp="1"/>
          </p:cNvSpPr>
          <p:nvPr>
            <p:ph type="dt" sz="half" idx="10"/>
          </p:nvPr>
        </p:nvSpPr>
        <p:spPr/>
        <p:txBody>
          <a:bodyPr/>
          <a:lstStyle/>
          <a:p>
            <a:fld id="{9D85D3B1-6411-4485-BA13-29F06FD8530F}" type="datetimeFigureOut">
              <a:rPr lang="en-US" smtClean="0"/>
              <a:t>3/29/2024</a:t>
            </a:fld>
            <a:endParaRPr lang="en-US"/>
          </a:p>
        </p:txBody>
      </p:sp>
      <p:sp>
        <p:nvSpPr>
          <p:cNvPr id="6" name="Footer Placeholder 5">
            <a:extLst>
              <a:ext uri="{FF2B5EF4-FFF2-40B4-BE49-F238E27FC236}">
                <a16:creationId xmlns:a16="http://schemas.microsoft.com/office/drawing/2014/main" xmlns=""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3/29/2024</a:t>
            </a:fld>
            <a:endParaRPr lang="en-US"/>
          </a:p>
        </p:txBody>
      </p:sp>
      <p:sp>
        <p:nvSpPr>
          <p:cNvPr id="5" name="Footer Placeholder 4">
            <a:extLst>
              <a:ext uri="{FF2B5EF4-FFF2-40B4-BE49-F238E27FC236}">
                <a16:creationId xmlns:a16="http://schemas.microsoft.com/office/drawing/2014/main" xmlns=""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xmlns="" id="{E78BC32C-F326-4E92-8B8C-7A231CDC9C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xmlns=""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xmlns=""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xmlns=""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xmlns=""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xmlns=""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xmlns=""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xmlns=""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xmlns=""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xmlns=""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xmlns=""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xmlns=""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xmlns=""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xmlns=""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xmlns=""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xmlns=""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xmlns=""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xmlns=""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xmlns=""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xmlns=""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xmlns=""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xmlns=""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xmlns=""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xmlns=""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xmlns=""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xmlns=""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xmlns=""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xmlns=""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xmlns=""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xmlns=""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xmlns=""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xmlns=""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xmlns=""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xmlns=""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xmlns=""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xmlns=""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xmlns=""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xmlns=""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xmlns=""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xmlns=""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xmlns=""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xmlns=""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xmlns=""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xmlns=""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xmlns=""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xmlns=""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xmlns=""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xmlns=""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xmlns=""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xmlns=""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xmlns=""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xmlns=""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xmlns=""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xmlns=""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xmlns=""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xmlns=""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xmlns=""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xmlns=""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xmlns=""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xmlns=""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xmlns=""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xmlns=""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xmlns=""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xmlns=""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xmlns=""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xmlns=""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xmlns=""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xmlns=""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xmlns=""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xmlns=""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xmlns=""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xmlns=""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xmlns=""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xmlns=""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xmlns=""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xmlns=""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xmlns=""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xmlns=""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xmlns=""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xmlns=""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xmlns=""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xmlns=""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xmlns=""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xmlns=""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xmlns=""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xmlns=""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xmlns=""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xmlns=""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xmlns=""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xmlns=""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xmlns=""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xmlns=""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xmlns=""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xmlns=""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xmlns=""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xmlns=""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xmlns=""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xmlns=""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xmlns=""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xmlns=""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xmlns=""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xmlns=""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xmlns=""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xmlns=""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xmlns=""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xmlns=""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xmlns=""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xmlns=""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xmlns=""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xmlns=""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xmlns=""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xmlns=""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xmlns=""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xmlns=""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xmlns=""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xmlns=""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xmlns=""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xmlns=""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xmlns=""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xmlns=""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xmlns=""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xmlns=""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xmlns=""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xmlns=""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xmlns=""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xmlns=""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xmlns=""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xmlns=""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xmlns=""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xmlns=""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xmlns=""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xmlns=""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xmlns=""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xmlns=""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xmlns=""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xmlns=""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xmlns=""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xmlns=""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xmlns=""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xmlns=""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xmlns=""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xmlns=""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xmlns=""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xmlns=""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xmlns=""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xmlns=""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xmlns=""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xmlns=""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xmlns=""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xmlns=""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xmlns=""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xmlns=""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xmlns=""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xmlns=""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xmlns=""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xmlns=""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xmlns=""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xmlns=""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xmlns=""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xmlns=""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xmlns=""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xmlns=""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xmlns=""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xmlns=""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xmlns=""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xmlns=""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xmlns=""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xmlns=""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xmlns=""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xmlns=""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xmlns=""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xmlns=""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xmlns=""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xmlns=""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xmlns=""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xmlns=""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xmlns=""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xmlns=""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xmlns=""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xmlns=""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xmlns=""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xmlns=""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xmlns=""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xmlns=""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xmlns=""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xmlns=""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xmlns=""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xmlns=""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xmlns=""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xmlns="" id="{8615EC63-90DE-5B57-2971-548C37591C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xmlns=""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xmlns=""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xmlns="" id="{436647FF-E3FC-880E-CABF-9C2ABF65DE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xmlns=""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xmlns=""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xmlns=""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xmlns=""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xmlns=""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xmlns="" id="{6BCF2A4A-88E9-9CAC-7AF9-FE203DC6CAB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xmlns=""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xmlns=""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xmlns=""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xmlns=""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xmlns=""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xmlns=""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xmlns=""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xmlns=""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xmlns=""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xmlns=""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xmlns=""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xmlns=""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xmlns=""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xmlns=""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xmlns=""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xmlns=""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xmlns=""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xmlns=""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xmlns=""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xmlns=""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xmlns=""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xmlns=""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xmlns=""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xmlns=""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xmlns=""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xmlns=""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xmlns=""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xmlns=""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xmlns=""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755</Words>
  <Application>Microsoft Office PowerPoint</Application>
  <PresentationFormat>Widescreen</PresentationFormat>
  <Paragraphs>123</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#9Slide02 Noi dung dai</vt:lpstr>
      <vt:lpstr>Arial</vt:lpstr>
      <vt:lpstr>Calibri</vt:lpstr>
      <vt:lpstr>Calibri Light</vt:lpstr>
      <vt:lpstr>Cambria</vt:lpstr>
      <vt:lpstr>LNTH-LuoLuoNotangYuanTi 1</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65</cp:revision>
  <dcterms:created xsi:type="dcterms:W3CDTF">2022-11-23T02:28:06Z</dcterms:created>
  <dcterms:modified xsi:type="dcterms:W3CDTF">2024-03-29T15:00:15Z</dcterms:modified>
</cp:coreProperties>
</file>