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</p:sldMasterIdLst>
  <p:notesMasterIdLst>
    <p:notesMasterId r:id="rId23"/>
  </p:notesMasterIdLst>
  <p:sldIdLst>
    <p:sldId id="2580" r:id="rId4"/>
    <p:sldId id="273" r:id="rId5"/>
    <p:sldId id="274" r:id="rId6"/>
    <p:sldId id="275" r:id="rId7"/>
    <p:sldId id="276" r:id="rId8"/>
    <p:sldId id="277" r:id="rId9"/>
    <p:sldId id="7708" r:id="rId10"/>
    <p:sldId id="7709" r:id="rId11"/>
    <p:sldId id="7710" r:id="rId12"/>
    <p:sldId id="7713" r:id="rId13"/>
    <p:sldId id="7711" r:id="rId14"/>
    <p:sldId id="7717" r:id="rId15"/>
    <p:sldId id="7718" r:id="rId16"/>
    <p:sldId id="7719" r:id="rId17"/>
    <p:sldId id="7697" r:id="rId18"/>
    <p:sldId id="7728" r:id="rId19"/>
    <p:sldId id="7730" r:id="rId20"/>
    <p:sldId id="7729" r:id="rId21"/>
    <p:sldId id="77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50B9-34BF-41D1-AF8E-5BC505DDE52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C7B44-7E53-4F7A-88B4-7ECCB389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63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6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0D2855-8D6B-4131-88DA-EB4774F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AC6E2E-A12D-41B5-B137-D4E967BF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5B2203-3014-463F-A859-4AC4311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86AFD9-6EBC-4868-840A-F8C01DF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8CF906-F88B-4001-A9EA-62D529C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8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C97CE-6738-449C-8B8F-188A04EA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F45F55-24D3-414D-B80E-85CF8531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EEA3B0-9D76-4BE4-8C18-00D72A77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C3554-8D68-4E42-8E47-8518B141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7606A0-9F60-4BAE-94E7-546A3D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78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611246-E4C3-4C43-8AD8-225EB36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06CA74-CA92-4170-971D-2120BBD9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32E681-1253-4260-A87D-3A0858E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BE5D37-4731-4DBF-9A8F-57ABD5F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CCB32-673B-42AE-BFE6-46E1B3E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5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6438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42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34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52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31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903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5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762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25AB9-DAC5-4856-AA50-50C3F58B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46650A-5947-4C16-9D42-155249B5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B8B5A-6F14-431B-950A-E5AC9921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DAE388-5633-4964-A0DD-8ADCCF7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982022-E699-4EFA-ACC0-C9D82CBC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67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44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52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35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9562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07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1406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6590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14776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499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8542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45C5E-8865-4151-9F22-2D3F77D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E6B106-8640-467C-A648-ED63E4E5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0C256D-59CA-4ADE-8AE6-E030015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F4D73A-22E0-41CC-B484-F851B2E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7347F8-E8E6-4270-82C8-6562878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111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668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19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432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43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65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912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2387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5134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40164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7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F2DCD-2AFE-4D94-ADE8-22D83D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2F63A9-1F96-4D60-9552-408FDC00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AC81DD-61DF-47C8-9181-03144638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926F6D-95C5-4384-A0D4-FAC3A88D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ECE428-CD25-4E3A-B7E1-9868F972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3CB77D-BC97-41BD-B039-78A17700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34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91737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149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442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2617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7553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23326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86911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8336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8313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144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D335E-C16B-4557-B71D-A790BD80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AE1DA1-19CA-4934-B62B-BB6172C6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9C41CE-D83B-46CC-97A3-B55E24F5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3756B6-0C99-4191-8B3E-9CCD674D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C6761A7-0806-48A8-AED2-8A0DD76D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6554CE-0F4E-4D69-A404-067847C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D7CB44E-F26D-4352-9BEA-FB137E9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4F024F5-E322-4CFF-BBB8-5EA4820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372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972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2379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098599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36203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95478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77374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85642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09181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87972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4366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3DA3F3-DC28-4EE5-A078-1A5F9E1C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62020D-B00D-4114-A67B-355BB499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F83E1E-4E8F-44D8-A699-52EA56E6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A53A31-A5CE-4D57-B400-651AA28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38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25109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60379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43116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634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823150A-BE56-476E-8C9A-700395F8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11A2EB-81CC-4C37-9A05-346383B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6BADA5-EF6C-4CE7-A70A-17DB20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13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56492-E61C-46BD-A2AC-3B37A3C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015383-199A-4798-A8A4-AAE9C48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612118-36BC-4BEE-BE9F-B639779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1C6AF5-ECD3-4DCB-BDF7-F0689F5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49F029-1318-4595-AAF2-C1BC3D3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56045B-D879-4879-94BB-36984AA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92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40E848-878A-4A06-8214-123956E7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929C98-130A-49C9-8B38-9B292DC9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76BA52-5CAC-4BC0-BACF-125F000C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7E532F-1ECE-4D1B-99D7-925548CF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536D53-70E9-4EF1-B7CC-700A770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5043E8-929B-4315-A6ED-C82ACC84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9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04639642-13D0-457D-AE1D-5ABF3FF84D7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0398D7-85B2-4685-B423-3E0C1BFA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837D6F-CB2B-425B-9D82-13DE3F79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E009F9-5071-4937-BCCF-45B9248AF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BE42-D760-4209-9C85-C3F8D962A8F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7ECB7D-34A5-485D-8FB3-A7344FEA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658CC8-1373-4CF5-856A-9BC2135D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20C6BD88-A92F-45D6-A061-45D472AB56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71475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gif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gif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slide" Target="slide5.xml"/><Relationship Id="rId1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slide" Target="slide4.xml"/><Relationship Id="rId17" Type="http://schemas.openxmlformats.org/officeDocument/2006/relationships/slide" Target="slide1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slide" Target="slide6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3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" Target="slide2.xml"/><Relationship Id="rId10" Type="http://schemas.microsoft.com/office/2007/relationships/hdphoto" Target="../media/hdphoto5.wdp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gif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6.gif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gif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6.gi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gif"/><Relationship Id="rId7" Type="http://schemas.microsoft.com/office/2007/relationships/hdphoto" Target="../media/hdphoto5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6.gi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gif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gif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=""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=""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4116634" y="2212606"/>
            <a:ext cx="6282674" cy="4560043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=""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=""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=""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=""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=""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=""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=""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=""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=""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=""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=""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=""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=""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2905405-A28E-4F68-BD37-971F53BED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560" y="3890083"/>
            <a:ext cx="5273831" cy="15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3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A120CA6-AEEC-4CC0-99FF-3D718090677B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88D745C-B0B6-4BE8-ACD6-E154C28C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57187"/>
            <a:ext cx="10582275" cy="270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1473AC74-0DA9-4078-AC33-AD2887921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77639"/>
              </p:ext>
            </p:extLst>
          </p:nvPr>
        </p:nvGraphicFramePr>
        <p:xfrm>
          <a:off x="431800" y="3152775"/>
          <a:ext cx="10979150" cy="3425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5830">
                  <a:extLst>
                    <a:ext uri="{9D8B030D-6E8A-4147-A177-3AD203B41FA5}">
                      <a16:colId xmlns="" xmlns:a16="http://schemas.microsoft.com/office/drawing/2014/main" val="1145041555"/>
                    </a:ext>
                  </a:extLst>
                </a:gridCol>
                <a:gridCol w="2195830">
                  <a:extLst>
                    <a:ext uri="{9D8B030D-6E8A-4147-A177-3AD203B41FA5}">
                      <a16:colId xmlns="" xmlns:a16="http://schemas.microsoft.com/office/drawing/2014/main" val="3765730225"/>
                    </a:ext>
                  </a:extLst>
                </a:gridCol>
                <a:gridCol w="2195830">
                  <a:extLst>
                    <a:ext uri="{9D8B030D-6E8A-4147-A177-3AD203B41FA5}">
                      <a16:colId xmlns="" xmlns:a16="http://schemas.microsoft.com/office/drawing/2014/main" val="482773286"/>
                    </a:ext>
                  </a:extLst>
                </a:gridCol>
                <a:gridCol w="2195830">
                  <a:extLst>
                    <a:ext uri="{9D8B030D-6E8A-4147-A177-3AD203B41FA5}">
                      <a16:colId xmlns="" xmlns:a16="http://schemas.microsoft.com/office/drawing/2014/main" val="1597421540"/>
                    </a:ext>
                  </a:extLst>
                </a:gridCol>
                <a:gridCol w="2195830">
                  <a:extLst>
                    <a:ext uri="{9D8B030D-6E8A-4147-A177-3AD203B41FA5}">
                      <a16:colId xmlns="" xmlns:a16="http://schemas.microsoft.com/office/drawing/2014/main" val="495548842"/>
                    </a:ext>
                  </a:extLst>
                </a:gridCol>
              </a:tblGrid>
              <a:tr h="487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4425689"/>
                  </a:ext>
                </a:extLst>
              </a:tr>
              <a:tr h="212314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482976"/>
                  </a:ext>
                </a:extLst>
              </a:tr>
              <a:tr h="81457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92733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46144A-9C63-45F9-85EC-CD043F8E0DF0}"/>
              </a:ext>
            </a:extLst>
          </p:cNvPr>
          <p:cNvSpPr txBox="1"/>
          <p:nvPr/>
        </p:nvSpPr>
        <p:spPr>
          <a:xfrm>
            <a:off x="838199" y="5172075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037C2EC-8D6A-4CDC-898F-CF6BA08835F4}"/>
              </a:ext>
            </a:extLst>
          </p:cNvPr>
          <p:cNvSpPr txBox="1"/>
          <p:nvPr/>
        </p:nvSpPr>
        <p:spPr>
          <a:xfrm>
            <a:off x="714374" y="59436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BDEA15E-9C34-42BA-8070-6C441A0C7A1B}"/>
              </a:ext>
            </a:extLst>
          </p:cNvPr>
          <p:cNvSpPr txBox="1"/>
          <p:nvPr/>
        </p:nvSpPr>
        <p:spPr>
          <a:xfrm>
            <a:off x="3190875" y="51625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76EB7CC-1E2C-43DD-87A2-71C36914005B}"/>
              </a:ext>
            </a:extLst>
          </p:cNvPr>
          <p:cNvSpPr txBox="1"/>
          <p:nvPr/>
        </p:nvSpPr>
        <p:spPr>
          <a:xfrm>
            <a:off x="3181350" y="46101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105AFC8-F197-4EAC-A8F7-75DF1C5AA732}"/>
              </a:ext>
            </a:extLst>
          </p:cNvPr>
          <p:cNvSpPr txBox="1"/>
          <p:nvPr/>
        </p:nvSpPr>
        <p:spPr>
          <a:xfrm>
            <a:off x="2933699" y="5934075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50C0A90-E974-45F3-930B-026F62A29759}"/>
              </a:ext>
            </a:extLst>
          </p:cNvPr>
          <p:cNvSpPr txBox="1"/>
          <p:nvPr/>
        </p:nvSpPr>
        <p:spPr>
          <a:xfrm>
            <a:off x="5124450" y="511492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6902E5E-E23D-4486-9357-27622544CE91}"/>
              </a:ext>
            </a:extLst>
          </p:cNvPr>
          <p:cNvSpPr txBox="1"/>
          <p:nvPr/>
        </p:nvSpPr>
        <p:spPr>
          <a:xfrm>
            <a:off x="5095875" y="452437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9C3876C-6B3D-476A-9AF5-13B74B10DC86}"/>
              </a:ext>
            </a:extLst>
          </p:cNvPr>
          <p:cNvSpPr txBox="1"/>
          <p:nvPr/>
        </p:nvSpPr>
        <p:spPr>
          <a:xfrm>
            <a:off x="5086350" y="39624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FD229FD-4F93-494D-A3BB-8D07D419A73F}"/>
              </a:ext>
            </a:extLst>
          </p:cNvPr>
          <p:cNvSpPr txBox="1"/>
          <p:nvPr/>
        </p:nvSpPr>
        <p:spPr>
          <a:xfrm>
            <a:off x="5105399" y="59436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D84C63D-20A3-4FBC-9F6E-A8B3D2B07106}"/>
              </a:ext>
            </a:extLst>
          </p:cNvPr>
          <p:cNvSpPr txBox="1"/>
          <p:nvPr/>
        </p:nvSpPr>
        <p:spPr>
          <a:xfrm>
            <a:off x="7400925" y="51435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63A2058-A398-40F1-9C90-404E39F468D9}"/>
              </a:ext>
            </a:extLst>
          </p:cNvPr>
          <p:cNvSpPr txBox="1"/>
          <p:nvPr/>
        </p:nvSpPr>
        <p:spPr>
          <a:xfrm>
            <a:off x="7391400" y="45910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1BDB2B4-6A09-445A-99B9-2F13BA7DCEA5}"/>
              </a:ext>
            </a:extLst>
          </p:cNvPr>
          <p:cNvSpPr txBox="1"/>
          <p:nvPr/>
        </p:nvSpPr>
        <p:spPr>
          <a:xfrm>
            <a:off x="7400924" y="588645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4578B65-1A8E-4FDD-B7AA-4ED105454917}"/>
              </a:ext>
            </a:extLst>
          </p:cNvPr>
          <p:cNvSpPr txBox="1"/>
          <p:nvPr/>
        </p:nvSpPr>
        <p:spPr>
          <a:xfrm>
            <a:off x="9572625" y="515302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65543F1-872B-4EF9-BD67-39722EDD7A82}"/>
              </a:ext>
            </a:extLst>
          </p:cNvPr>
          <p:cNvSpPr txBox="1"/>
          <p:nvPr/>
        </p:nvSpPr>
        <p:spPr>
          <a:xfrm>
            <a:off x="9572625" y="46482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831CC5B-5C7A-4AE9-ABA7-87D7281F3F68}"/>
              </a:ext>
            </a:extLst>
          </p:cNvPr>
          <p:cNvSpPr txBox="1"/>
          <p:nvPr/>
        </p:nvSpPr>
        <p:spPr>
          <a:xfrm>
            <a:off x="9572625" y="41529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09D68F8-A88E-4FCB-AA43-6014484E22F4}"/>
              </a:ext>
            </a:extLst>
          </p:cNvPr>
          <p:cNvSpPr txBox="1"/>
          <p:nvPr/>
        </p:nvSpPr>
        <p:spPr>
          <a:xfrm>
            <a:off x="9563100" y="36766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5E9ECFE-1C6A-4FE4-A2AB-D0317623E08E}"/>
              </a:ext>
            </a:extLst>
          </p:cNvPr>
          <p:cNvSpPr txBox="1"/>
          <p:nvPr/>
        </p:nvSpPr>
        <p:spPr>
          <a:xfrm>
            <a:off x="9544049" y="58674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356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FA0E42-4A28-4A57-99BD-B0C31F93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690562"/>
            <a:ext cx="8058150" cy="2469649"/>
          </a:xfrm>
          <a:prstGeom prst="rect">
            <a:avLst/>
          </a:prstGeom>
        </p:spPr>
      </p:pic>
      <p:sp>
        <p:nvSpPr>
          <p:cNvPr id="33" name="Plaque 32">
            <a:extLst>
              <a:ext uri="{FF2B5EF4-FFF2-40B4-BE49-F238E27FC236}">
                <a16:creationId xmlns="" xmlns:a16="http://schemas.microsoft.com/office/drawing/2014/main" id="{2579B04B-7228-4AE9-A7BC-338568780E51}"/>
              </a:ext>
            </a:extLst>
          </p:cNvPr>
          <p:cNvSpPr/>
          <p:nvPr/>
        </p:nvSpPr>
        <p:spPr>
          <a:xfrm>
            <a:off x="1436914" y="3515763"/>
            <a:ext cx="9868395" cy="1265787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gồm: 1 chục nghìn, 2 nghìn, 3 trăm, 2 chục và  4 đơn vị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Plaque 33">
            <a:extLst>
              <a:ext uri="{FF2B5EF4-FFF2-40B4-BE49-F238E27FC236}">
                <a16:creationId xmlns="" xmlns:a16="http://schemas.microsoft.com/office/drawing/2014/main" id="{A95CDB32-8F91-4876-A464-9F3366C3C4EE}"/>
              </a:ext>
            </a:extLst>
          </p:cNvPr>
          <p:cNvSpPr/>
          <p:nvPr/>
        </p:nvSpPr>
        <p:spPr>
          <a:xfrm>
            <a:off x="1407549" y="4904186"/>
            <a:ext cx="9897760" cy="1627242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12 324</a:t>
            </a:r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600" b="1" smtClean="0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</a:t>
            </a:r>
            <a:r>
              <a:rPr lang="vi-VN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hai</a:t>
            </a:r>
            <a:r>
              <a:rPr lang="vi-VN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1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=""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=""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=""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=""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=""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=""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=""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=""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=""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=""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=""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=""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=""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=""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=""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345F6C-0E66-4876-8136-ADA75F3EE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6665" y="3044859"/>
            <a:ext cx="865707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442140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4944794" cy="649499"/>
            <a:chOff x="2697431" y="1071030"/>
            <a:chExt cx="4944794" cy="649499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4373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107FCD-FE4D-4AB9-97F7-9373A893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8" y="1514474"/>
            <a:ext cx="11049001" cy="4314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D14775A-4B8C-4330-A7F4-6E0BA4D42497}"/>
              </a:ext>
            </a:extLst>
          </p:cNvPr>
          <p:cNvSpPr/>
          <p:nvPr/>
        </p:nvSpPr>
        <p:spPr>
          <a:xfrm>
            <a:off x="7775121" y="3245551"/>
            <a:ext cx="1452006" cy="3645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vi-VN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1A40E24E-329C-4130-9E06-BFC519FBFB11}"/>
              </a:ext>
            </a:extLst>
          </p:cNvPr>
          <p:cNvSpPr/>
          <p:nvPr/>
        </p:nvSpPr>
        <p:spPr>
          <a:xfrm>
            <a:off x="9220198" y="3200400"/>
            <a:ext cx="2343151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bốn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146B6B2-2127-4A8F-A11B-B35285E92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" y="5286374"/>
            <a:ext cx="1188837" cy="1580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12A4B54-C7E0-47E4-B5E9-FF3E323D43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461390" y="0"/>
            <a:ext cx="1966403" cy="217910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ED79DB4B-3884-4947-8872-8E3288AA55BF}"/>
              </a:ext>
            </a:extLst>
          </p:cNvPr>
          <p:cNvSpPr/>
          <p:nvPr/>
        </p:nvSpPr>
        <p:spPr>
          <a:xfrm>
            <a:off x="933449" y="38100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A21808E9-AFA6-42DC-ACE2-2CDA66B77C66}"/>
              </a:ext>
            </a:extLst>
          </p:cNvPr>
          <p:cNvSpPr/>
          <p:nvPr/>
        </p:nvSpPr>
        <p:spPr>
          <a:xfrm>
            <a:off x="2333624" y="378142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12329B94-B7FD-4D89-B680-27E6AA1A6E76}"/>
              </a:ext>
            </a:extLst>
          </p:cNvPr>
          <p:cNvSpPr/>
          <p:nvPr/>
        </p:nvSpPr>
        <p:spPr>
          <a:xfrm>
            <a:off x="3800474" y="378142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35B52F6A-4C1B-480F-9687-81EB54387665}"/>
              </a:ext>
            </a:extLst>
          </p:cNvPr>
          <p:cNvSpPr/>
          <p:nvPr/>
        </p:nvSpPr>
        <p:spPr>
          <a:xfrm>
            <a:off x="5086349" y="38004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571A41D1-6595-4A48-A495-A226AA68BD91}"/>
              </a:ext>
            </a:extLst>
          </p:cNvPr>
          <p:cNvSpPr/>
          <p:nvPr/>
        </p:nvSpPr>
        <p:spPr>
          <a:xfrm>
            <a:off x="6496049" y="38100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B359AD2E-3BB9-4151-97DB-5B969C331A29}"/>
              </a:ext>
            </a:extLst>
          </p:cNvPr>
          <p:cNvSpPr/>
          <p:nvPr/>
        </p:nvSpPr>
        <p:spPr>
          <a:xfrm>
            <a:off x="9220198" y="3733800"/>
            <a:ext cx="2343151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Chín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không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75F367B5-65B4-4169-A987-F4E7A7AFE802}"/>
              </a:ext>
            </a:extLst>
          </p:cNvPr>
          <p:cNvSpPr/>
          <p:nvPr/>
        </p:nvSpPr>
        <p:spPr>
          <a:xfrm>
            <a:off x="866774" y="47910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25BB74BB-46F2-471B-AC57-4D01449F94D0}"/>
              </a:ext>
            </a:extLst>
          </p:cNvPr>
          <p:cNvSpPr/>
          <p:nvPr/>
        </p:nvSpPr>
        <p:spPr>
          <a:xfrm>
            <a:off x="2266949" y="47625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F617BA3-5168-487B-AF3D-9004F351C19D}"/>
              </a:ext>
            </a:extLst>
          </p:cNvPr>
          <p:cNvSpPr/>
          <p:nvPr/>
        </p:nvSpPr>
        <p:spPr>
          <a:xfrm>
            <a:off x="3733799" y="47625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D39D779A-25A2-4B13-91A7-0804E17DC9B6}"/>
              </a:ext>
            </a:extLst>
          </p:cNvPr>
          <p:cNvSpPr/>
          <p:nvPr/>
        </p:nvSpPr>
        <p:spPr>
          <a:xfrm>
            <a:off x="5019674" y="478155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DF502898-FB2E-438E-B0E4-EB9C801B1CEF}"/>
              </a:ext>
            </a:extLst>
          </p:cNvPr>
          <p:cNvSpPr/>
          <p:nvPr/>
        </p:nvSpPr>
        <p:spPr>
          <a:xfrm>
            <a:off x="6429374" y="47910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: Rounded Corners 3">
            <a:extLst>
              <a:ext uri="{FF2B5EF4-FFF2-40B4-BE49-F238E27FC236}">
                <a16:creationId xmlns="" xmlns:a16="http://schemas.microsoft.com/office/drawing/2014/main" id="{CD14775A-4B8C-4330-A7F4-6E0BA4D42497}"/>
              </a:ext>
            </a:extLst>
          </p:cNvPr>
          <p:cNvSpPr/>
          <p:nvPr/>
        </p:nvSpPr>
        <p:spPr>
          <a:xfrm>
            <a:off x="7713765" y="4787364"/>
            <a:ext cx="1452006" cy="36454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0 602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93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668093" y="225632"/>
            <a:ext cx="11337180" cy="625422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179409" y="495424"/>
            <a:ext cx="4383110" cy="637609"/>
            <a:chOff x="2697431" y="1071030"/>
            <a:chExt cx="4333380" cy="605202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05202"/>
              <a:chOff x="2697431" y="1071030"/>
              <a:chExt cx="622392" cy="605202"/>
            </a:xfrm>
          </p:grpSpPr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2</a:t>
                </a:r>
                <a:endPara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37617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endPara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7" name="Nhóm 28">
            <a:extLst>
              <a:ext uri="{FF2B5EF4-FFF2-40B4-BE49-F238E27FC236}">
                <a16:creationId xmlns="" xmlns:a16="http://schemas.microsoft.com/office/drawing/2014/main" id="{E326A3F4-25F0-41B5-A747-704013059A4A}"/>
              </a:ext>
            </a:extLst>
          </p:cNvPr>
          <p:cNvGrpSpPr/>
          <p:nvPr/>
        </p:nvGrpSpPr>
        <p:grpSpPr>
          <a:xfrm>
            <a:off x="597399" y="2026973"/>
            <a:ext cx="10316023" cy="906231"/>
            <a:chOff x="1156594" y="3497937"/>
            <a:chExt cx="2404040" cy="745091"/>
          </a:xfrm>
        </p:grpSpPr>
        <p:grpSp>
          <p:nvGrpSpPr>
            <p:cNvPr id="18" name="Nhóm 24">
              <a:extLst>
                <a:ext uri="{FF2B5EF4-FFF2-40B4-BE49-F238E27FC236}">
                  <a16:creationId xmlns="" xmlns:a16="http://schemas.microsoft.com/office/drawing/2014/main" id="{75A7A98D-27A4-42A0-8CC4-06901CD08029}"/>
                </a:ext>
              </a:extLst>
            </p:cNvPr>
            <p:cNvGrpSpPr/>
            <p:nvPr/>
          </p:nvGrpSpPr>
          <p:grpSpPr>
            <a:xfrm>
              <a:off x="1402729" y="3497937"/>
              <a:ext cx="2157905" cy="220294"/>
              <a:chOff x="1402729" y="3497937"/>
              <a:chExt cx="2157905" cy="220294"/>
            </a:xfrm>
          </p:grpSpPr>
          <p:cxnSp>
            <p:nvCxnSpPr>
              <p:cNvPr id="24" name="Đường kết nối Mũi tên Thẳng 9">
                <a:extLst>
                  <a:ext uri="{FF2B5EF4-FFF2-40B4-BE49-F238E27FC236}">
                    <a16:creationId xmlns="" xmlns:a16="http://schemas.microsoft.com/office/drawing/2014/main" id="{B672A6E8-4D14-49E9-93A7-A64B9EAF9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2729" y="3620703"/>
                <a:ext cx="2157905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Đường nối Thẳng 17">
                <a:extLst>
                  <a:ext uri="{FF2B5EF4-FFF2-40B4-BE49-F238E27FC236}">
                    <a16:creationId xmlns="" xmlns:a16="http://schemas.microsoft.com/office/drawing/2014/main" id="{548B7F2E-AA3A-4752-A4B2-843A7FB30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2396" y="3548776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Đường nối Thẳng 59">
                <a:extLst>
                  <a:ext uri="{FF2B5EF4-FFF2-40B4-BE49-F238E27FC236}">
                    <a16:creationId xmlns="" xmlns:a16="http://schemas.microsoft.com/office/drawing/2014/main" id="{6C26F0C1-17FA-41FC-98DA-B72CD04EC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1840" y="3540304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Đường nối Thẳng 61">
                <a:extLst>
                  <a:ext uri="{FF2B5EF4-FFF2-40B4-BE49-F238E27FC236}">
                    <a16:creationId xmlns="" xmlns:a16="http://schemas.microsoft.com/office/drawing/2014/main" id="{82D9DEE0-7961-4BE5-B500-DFC5378C5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8361" y="3531827"/>
                <a:ext cx="0" cy="17792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Đường nối Thẳng 62">
                <a:extLst>
                  <a:ext uri="{FF2B5EF4-FFF2-40B4-BE49-F238E27FC236}">
                    <a16:creationId xmlns="" xmlns:a16="http://schemas.microsoft.com/office/drawing/2014/main" id="{B53200B4-9968-49AC-BECB-538AAE6F7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7876" y="3514882"/>
                <a:ext cx="0" cy="20021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Đường nối Thẳng 62">
                <a:extLst>
                  <a:ext uri="{FF2B5EF4-FFF2-40B4-BE49-F238E27FC236}">
                    <a16:creationId xmlns="" xmlns:a16="http://schemas.microsoft.com/office/drawing/2014/main" id="{C84E48C4-5313-45E2-8CFF-D9BD5B1D9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4060" y="3531828"/>
                <a:ext cx="0" cy="18639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Đường nối Thẳng 62">
                <a:extLst>
                  <a:ext uri="{FF2B5EF4-FFF2-40B4-BE49-F238E27FC236}">
                    <a16:creationId xmlns="" xmlns:a16="http://schemas.microsoft.com/office/drawing/2014/main" id="{7FD77B63-4336-4EF5-9F41-F0E5F28B4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7253" y="3514883"/>
                <a:ext cx="0" cy="186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Đường nối Thẳng 62">
                <a:extLst>
                  <a:ext uri="{FF2B5EF4-FFF2-40B4-BE49-F238E27FC236}">
                    <a16:creationId xmlns="" xmlns:a16="http://schemas.microsoft.com/office/drawing/2014/main" id="{268A1C77-FAD4-4B22-B463-68DBF06A0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5685" y="3497937"/>
                <a:ext cx="0" cy="20334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Hộp Văn bản 107">
              <a:extLst>
                <a:ext uri="{FF2B5EF4-FFF2-40B4-BE49-F238E27FC236}">
                  <a16:creationId xmlns="" xmlns:a16="http://schemas.microsoft.com/office/drawing/2014/main" id="{B9AB473D-8BAA-411B-84F2-1553DB9E8E93}"/>
                </a:ext>
              </a:extLst>
            </p:cNvPr>
            <p:cNvSpPr txBox="1"/>
            <p:nvPr/>
          </p:nvSpPr>
          <p:spPr>
            <a:xfrm>
              <a:off x="1156594" y="3733285"/>
              <a:ext cx="914400" cy="49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+mj-lt"/>
                </a:rPr>
                <a:t>36 524</a:t>
              </a:r>
            </a:p>
          </p:txBody>
        </p:sp>
        <p:sp>
          <p:nvSpPr>
            <p:cNvPr id="82" name="Hộp Văn bản 107">
              <a:extLst>
                <a:ext uri="{FF2B5EF4-FFF2-40B4-BE49-F238E27FC236}">
                  <a16:creationId xmlns="" xmlns:a16="http://schemas.microsoft.com/office/drawing/2014/main" id="{FFC26AF7-7254-4E82-8FDC-86246C128FE8}"/>
                </a:ext>
              </a:extLst>
            </p:cNvPr>
            <p:cNvSpPr txBox="1"/>
            <p:nvPr/>
          </p:nvSpPr>
          <p:spPr>
            <a:xfrm>
              <a:off x="1451206" y="3750232"/>
              <a:ext cx="914400" cy="49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+mj-lt"/>
                </a:rPr>
                <a:t>36 525</a:t>
              </a:r>
            </a:p>
          </p:txBody>
        </p:sp>
        <p:sp>
          <p:nvSpPr>
            <p:cNvPr id="83" name="Hộp Văn bản 107">
              <a:extLst>
                <a:ext uri="{FF2B5EF4-FFF2-40B4-BE49-F238E27FC236}">
                  <a16:creationId xmlns="" xmlns:a16="http://schemas.microsoft.com/office/drawing/2014/main" id="{5D888496-1EEB-4140-9F8D-28E85C708185}"/>
                </a:ext>
              </a:extLst>
            </p:cNvPr>
            <p:cNvSpPr txBox="1"/>
            <p:nvPr/>
          </p:nvSpPr>
          <p:spPr>
            <a:xfrm>
              <a:off x="1898918" y="3741759"/>
              <a:ext cx="593320" cy="49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+mj-lt"/>
                </a:rPr>
                <a:t>36 526</a:t>
              </a:r>
            </a:p>
          </p:txBody>
        </p:sp>
        <p:sp>
          <p:nvSpPr>
            <p:cNvPr id="84" name="Hộp Văn bản 107">
              <a:extLst>
                <a:ext uri="{FF2B5EF4-FFF2-40B4-BE49-F238E27FC236}">
                  <a16:creationId xmlns="" xmlns:a16="http://schemas.microsoft.com/office/drawing/2014/main" id="{2B74E21D-8E95-4807-83F4-3EF0B4363C58}"/>
                </a:ext>
              </a:extLst>
            </p:cNvPr>
            <p:cNvSpPr txBox="1"/>
            <p:nvPr/>
          </p:nvSpPr>
          <p:spPr>
            <a:xfrm>
              <a:off x="2304657" y="3724813"/>
              <a:ext cx="332304" cy="49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+mj-lt"/>
                </a:rPr>
                <a:t>36 527</a:t>
              </a:r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95BC8DF3-BE76-4903-A14A-C98AB18AD419}"/>
              </a:ext>
            </a:extLst>
          </p:cNvPr>
          <p:cNvSpPr/>
          <p:nvPr/>
        </p:nvSpPr>
        <p:spPr>
          <a:xfrm>
            <a:off x="7155254" y="2362571"/>
            <a:ext cx="356469" cy="37129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?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AE098C03-444A-42C3-A8CB-B2EE6D1B5829}"/>
              </a:ext>
            </a:extLst>
          </p:cNvPr>
          <p:cNvSpPr/>
          <p:nvPr/>
        </p:nvSpPr>
        <p:spPr>
          <a:xfrm>
            <a:off x="8288235" y="2324594"/>
            <a:ext cx="356469" cy="37129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?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B9D45676-55EA-4825-AC74-1CCEB8002204}"/>
              </a:ext>
            </a:extLst>
          </p:cNvPr>
          <p:cNvSpPr/>
          <p:nvPr/>
        </p:nvSpPr>
        <p:spPr>
          <a:xfrm>
            <a:off x="9445089" y="2338944"/>
            <a:ext cx="356469" cy="37129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?</a:t>
            </a:r>
          </a:p>
        </p:txBody>
      </p:sp>
      <p:sp>
        <p:nvSpPr>
          <p:cNvPr id="89" name="Left Brace 88">
            <a:extLst>
              <a:ext uri="{FF2B5EF4-FFF2-40B4-BE49-F238E27FC236}">
                <a16:creationId xmlns="" xmlns:a16="http://schemas.microsoft.com/office/drawing/2014/main" id="{6DB4DAF3-E025-4955-B0A2-21733AD82947}"/>
              </a:ext>
            </a:extLst>
          </p:cNvPr>
          <p:cNvSpPr/>
          <p:nvPr/>
        </p:nvSpPr>
        <p:spPr>
          <a:xfrm rot="16200000">
            <a:off x="3051216" y="2333565"/>
            <a:ext cx="386350" cy="1310268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+mj-l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1CEEEFE-EDE9-4961-A6A3-8D969874292F}"/>
              </a:ext>
            </a:extLst>
          </p:cNvPr>
          <p:cNvSpPr txBox="1"/>
          <p:nvPr/>
        </p:nvSpPr>
        <p:spPr>
          <a:xfrm>
            <a:off x="3060742" y="3100324"/>
            <a:ext cx="809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1" name="Left Brace 90">
            <a:extLst>
              <a:ext uri="{FF2B5EF4-FFF2-40B4-BE49-F238E27FC236}">
                <a16:creationId xmlns="" xmlns:a16="http://schemas.microsoft.com/office/drawing/2014/main" id="{ECB58FAC-4423-4919-B211-AAB3AE5555DB}"/>
              </a:ext>
            </a:extLst>
          </p:cNvPr>
          <p:cNvSpPr/>
          <p:nvPr/>
        </p:nvSpPr>
        <p:spPr>
          <a:xfrm rot="16200000">
            <a:off x="5341791" y="2383419"/>
            <a:ext cx="386352" cy="1310266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000"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E26CCE4F-DC27-43D1-B140-78221E775A5C}"/>
              </a:ext>
            </a:extLst>
          </p:cNvPr>
          <p:cNvSpPr txBox="1"/>
          <p:nvPr/>
        </p:nvSpPr>
        <p:spPr>
          <a:xfrm>
            <a:off x="5351319" y="3150176"/>
            <a:ext cx="809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B95487A1-02D7-4F12-B39C-7D4E2A212A16}"/>
              </a:ext>
            </a:extLst>
          </p:cNvPr>
          <p:cNvSpPr/>
          <p:nvPr/>
        </p:nvSpPr>
        <p:spPr>
          <a:xfrm>
            <a:off x="6736650" y="2329294"/>
            <a:ext cx="1350446" cy="4376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j-lt"/>
              </a:rPr>
              <a:t>36 528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34696811-F4E9-45F9-B6C8-0E1238BC709F}"/>
              </a:ext>
            </a:extLst>
          </p:cNvPr>
          <p:cNvSpPr/>
          <p:nvPr/>
        </p:nvSpPr>
        <p:spPr>
          <a:xfrm>
            <a:off x="7956467" y="2284145"/>
            <a:ext cx="1282536" cy="470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j-lt"/>
              </a:rPr>
              <a:t>36 529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A6037CA0-0CF8-4D24-942E-1F3FF78E7293}"/>
              </a:ext>
            </a:extLst>
          </p:cNvPr>
          <p:cNvSpPr/>
          <p:nvPr/>
        </p:nvSpPr>
        <p:spPr>
          <a:xfrm>
            <a:off x="9128663" y="2303195"/>
            <a:ext cx="1404750" cy="4400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j-lt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9310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90" grpId="0"/>
      <p:bldP spid="91" grpId="0" animBg="1"/>
      <p:bldP spid="92" grpId="0"/>
      <p:bldP spid="93" grpId="0" animBg="1"/>
      <p:bldP spid="94" grpId="0" animBg="1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FF5050"/>
                </a:solidFill>
              </a:rPr>
              <a:t>Viết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rồi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đọc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, </a:t>
            </a:r>
            <a:r>
              <a:rPr lang="en-US" sz="3600" b="1" dirty="0" err="1">
                <a:solidFill>
                  <a:srgbClr val="FF5050"/>
                </a:solidFill>
              </a:rPr>
              <a:t>biết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đó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gồm</a:t>
            </a:r>
            <a:r>
              <a:rPr lang="en-US" sz="3600" b="1" dirty="0">
                <a:solidFill>
                  <a:srgbClr val="FF5050"/>
                </a:solidFill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3AF9C4-67B0-42D1-AD59-3772184A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15" y="1181100"/>
            <a:ext cx="2856985" cy="340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44F870-F502-4321-ACE6-D446E5E5C650}"/>
              </a:ext>
            </a:extLst>
          </p:cNvPr>
          <p:cNvSpPr txBox="1"/>
          <p:nvPr/>
        </p:nvSpPr>
        <p:spPr>
          <a:xfrm>
            <a:off x="552449" y="1466850"/>
            <a:ext cx="791527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a) 1 chục nghìn, 5 nghìn, 8 trăm, 2 chục và 6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b) 3 chục nghìn, 2 nghìn, 0 trăm, 4 chục và 3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c) 6 chục nghìn, 6 nghìn, 4 trăm, 0 chục và 1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d) 2 chục nghìn, 7 nghìn, 3 trăm, 4 chục và 0 đơn vị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7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D60573A-5DA6-403E-868F-F9BE65E67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33018"/>
              </p:ext>
            </p:extLst>
          </p:nvPr>
        </p:nvGraphicFramePr>
        <p:xfrm>
          <a:off x="571501" y="1304925"/>
          <a:ext cx="11058526" cy="39707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48249">
                  <a:extLst>
                    <a:ext uri="{9D8B030D-6E8A-4147-A177-3AD203B41FA5}">
                      <a16:colId xmlns="" xmlns:a16="http://schemas.microsoft.com/office/drawing/2014/main" val="3866140900"/>
                    </a:ext>
                  </a:extLst>
                </a:gridCol>
                <a:gridCol w="1819275">
                  <a:extLst>
                    <a:ext uri="{9D8B030D-6E8A-4147-A177-3AD203B41FA5}">
                      <a16:colId xmlns="" xmlns:a16="http://schemas.microsoft.com/office/drawing/2014/main" val="144333818"/>
                    </a:ext>
                  </a:extLst>
                </a:gridCol>
                <a:gridCol w="4191002">
                  <a:extLst>
                    <a:ext uri="{9D8B030D-6E8A-4147-A177-3AD203B41FA5}">
                      <a16:colId xmlns="" xmlns:a16="http://schemas.microsoft.com/office/drawing/2014/main" val="1977914458"/>
                    </a:ext>
                  </a:extLst>
                </a:gridCol>
              </a:tblGrid>
              <a:tr h="446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Viết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Đọc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9590322"/>
                  </a:ext>
                </a:extLst>
              </a:tr>
              <a:tr h="867540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a) 1 chục nghìn, 5 nghìn, 8 trăm, 2 chục và 6 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vị</a:t>
                      </a: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7050872"/>
                  </a:ext>
                </a:extLst>
              </a:tr>
              <a:tr h="8075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b) 3 chục nghìn, 2 nghìn, 0 trăm, 4 chục và 3 đơn vị</a:t>
                      </a: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7580528"/>
                  </a:ext>
                </a:extLst>
              </a:tr>
              <a:tr h="67912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c) 6 chục nghìn, 6 nghìn, 4 trăm, 0 chục và 1 đơn vị</a:t>
                      </a: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1689736"/>
                  </a:ext>
                </a:extLst>
              </a:tr>
              <a:tr h="111727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d) 2 chục nghìn, 7 nghìn, 3 trăm, 4 chục và 0 đơn v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0840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A102A0-4BE9-4B1B-9B62-2481391F617F}"/>
              </a:ext>
            </a:extLst>
          </p:cNvPr>
          <p:cNvSpPr txBox="1"/>
          <p:nvPr/>
        </p:nvSpPr>
        <p:spPr>
          <a:xfrm>
            <a:off x="5762625" y="1838325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15 826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31E9A20-AF59-4710-A4FD-524DF127F8BC}"/>
              </a:ext>
            </a:extLst>
          </p:cNvPr>
          <p:cNvSpPr txBox="1"/>
          <p:nvPr/>
        </p:nvSpPr>
        <p:spPr>
          <a:xfrm>
            <a:off x="7581899" y="1676400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năm nghìn tám trăm hai mươi sáu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0D0539-D891-4926-8896-F38405DE60F8}"/>
              </a:ext>
            </a:extLst>
          </p:cNvPr>
          <p:cNvSpPr txBox="1"/>
          <p:nvPr/>
        </p:nvSpPr>
        <p:spPr>
          <a:xfrm>
            <a:off x="5819775" y="2686050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32 043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F2D69F-0438-42EE-93D2-B877F2A41487}"/>
              </a:ext>
            </a:extLst>
          </p:cNvPr>
          <p:cNvSpPr txBox="1"/>
          <p:nvPr/>
        </p:nvSpPr>
        <p:spPr>
          <a:xfrm>
            <a:off x="7639049" y="2524125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mươi hai nghìn không trăm bốn mươi ba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62107F8-5B79-4576-9A80-40DF2DE73096}"/>
              </a:ext>
            </a:extLst>
          </p:cNvPr>
          <p:cNvSpPr txBox="1"/>
          <p:nvPr/>
        </p:nvSpPr>
        <p:spPr>
          <a:xfrm>
            <a:off x="5810250" y="3495675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66 401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6949B78-CDB4-44E3-BED6-0AF14E9F15DC}"/>
              </a:ext>
            </a:extLst>
          </p:cNvPr>
          <p:cNvSpPr txBox="1"/>
          <p:nvPr/>
        </p:nvSpPr>
        <p:spPr>
          <a:xfrm>
            <a:off x="7629524" y="3333750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mươi sáu nghìn bốn trăm linh một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B0F618-5B86-4772-9295-84B1C2E40781}"/>
              </a:ext>
            </a:extLst>
          </p:cNvPr>
          <p:cNvSpPr txBox="1"/>
          <p:nvPr/>
        </p:nvSpPr>
        <p:spPr>
          <a:xfrm>
            <a:off x="5857875" y="4362450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27 400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2E35E2-CCA1-4485-B7CA-2A0E5944667C}"/>
              </a:ext>
            </a:extLst>
          </p:cNvPr>
          <p:cNvSpPr txBox="1"/>
          <p:nvPr/>
        </p:nvSpPr>
        <p:spPr>
          <a:xfrm>
            <a:off x="7686674" y="4257675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mươi bảy nghìn bốn trăm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87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3">
            <a:extLst>
              <a:ext uri="{FF2B5EF4-FFF2-40B4-BE49-F238E27FC236}">
                <a16:creationId xmlns=""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87" y="3585915"/>
            <a:ext cx="3417249" cy="21691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43792" y="1518545"/>
            <a:ext cx="8906493" cy="13077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Microsoft YaHei Light" panose="020B0502040204020203" pitchFamily="34" charset="-122"/>
              </a:rPr>
              <a:t>TRÒ CHƠI TIẾP SỨC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oadway" panose="04040905080B02020502" pitchFamily="82" charset="0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792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số thích hợp với cách đọc: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1CBE50-6482-4168-95B1-999CA2F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509712"/>
            <a:ext cx="10272713" cy="4146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E15D1E6D-CCC0-4015-9DA0-E648010574E6}"/>
              </a:ext>
            </a:extLst>
          </p:cNvPr>
          <p:cNvCxnSpPr/>
          <p:nvPr/>
        </p:nvCxnSpPr>
        <p:spPr>
          <a:xfrm>
            <a:off x="2438400" y="2695575"/>
            <a:ext cx="30861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6146A52-B4B9-4448-ABAC-5C7498C3583C}"/>
              </a:ext>
            </a:extLst>
          </p:cNvPr>
          <p:cNvCxnSpPr/>
          <p:nvPr/>
        </p:nvCxnSpPr>
        <p:spPr>
          <a:xfrm>
            <a:off x="5695950" y="2657475"/>
            <a:ext cx="30861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47DB975-7BFE-4DDF-8307-D2E7923F9590}"/>
              </a:ext>
            </a:extLst>
          </p:cNvPr>
          <p:cNvCxnSpPr>
            <a:cxnSpLocks/>
          </p:cNvCxnSpPr>
          <p:nvPr/>
        </p:nvCxnSpPr>
        <p:spPr>
          <a:xfrm flipH="1">
            <a:off x="2514600" y="2695575"/>
            <a:ext cx="5143500" cy="2333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6" name="组合 23">
            <a:extLst>
              <a:ext uri="{FF2B5EF4-FFF2-40B4-BE49-F238E27FC236}">
                <a16:creationId xmlns=""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7" name="组合 21">
              <a:extLst>
                <a:ext uri="{FF2B5EF4-FFF2-40B4-BE49-F238E27FC236}">
                  <a16:creationId xmlns=""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8" name="任意多边形: 形状 9">
                <a:extLst>
                  <a:ext uri="{FF2B5EF4-FFF2-40B4-BE49-F238E27FC236}">
                    <a16:creationId xmlns=""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任意多边形: 形状 10">
                <a:extLst>
                  <a:ext uri="{FF2B5EF4-FFF2-40B4-BE49-F238E27FC236}">
                    <a16:creationId xmlns=""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" name="组合 20">
              <a:extLst>
                <a:ext uri="{FF2B5EF4-FFF2-40B4-BE49-F238E27FC236}">
                  <a16:creationId xmlns=""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20" name="任意多边形: 形状 11">
                <a:extLst>
                  <a:ext uri="{FF2B5EF4-FFF2-40B4-BE49-F238E27FC236}">
                    <a16:creationId xmlns=""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2">
                <a:extLst>
                  <a:ext uri="{FF2B5EF4-FFF2-40B4-BE49-F238E27FC236}">
                    <a16:creationId xmlns=""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3">
                <a:extLst>
                  <a:ext uri="{FF2B5EF4-FFF2-40B4-BE49-F238E27FC236}">
                    <a16:creationId xmlns=""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4">
                <a:extLst>
                  <a:ext uri="{FF2B5EF4-FFF2-40B4-BE49-F238E27FC236}">
                    <a16:creationId xmlns=""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5">
                <a:extLst>
                  <a:ext uri="{FF2B5EF4-FFF2-40B4-BE49-F238E27FC236}">
                    <a16:creationId xmlns=""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任意多边形: 形状 17">
                <a:extLst>
                  <a:ext uri="{FF2B5EF4-FFF2-40B4-BE49-F238E27FC236}">
                    <a16:creationId xmlns=""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8">
                <a:extLst>
                  <a:ext uri="{FF2B5EF4-FFF2-40B4-BE49-F238E27FC236}">
                    <a16:creationId xmlns=""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任意多边形: 形状 19">
                <a:extLst>
                  <a:ext uri="{FF2B5EF4-FFF2-40B4-BE49-F238E27FC236}">
                    <a16:creationId xmlns=""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" name="任意多边形: 形状 22">
              <a:extLst>
                <a:ext uri="{FF2B5EF4-FFF2-40B4-BE49-F238E27FC236}">
                  <a16:creationId xmlns=""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860124" y="3347344"/>
            <a:ext cx="4547605" cy="10940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Microsoft YaHei Light" panose="020B0502040204020203" pitchFamily="34" charset="-122"/>
              </a:rPr>
              <a:t>VẬN DỤNG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oadway" panose="04040905080B02020502" pitchFamily="82" charset="0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2711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=""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CE28971-584C-4731-BA16-82B299EBA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119" y="1311638"/>
            <a:ext cx="6968332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5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=""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=""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=""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=""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138024" y="268137"/>
            <a:ext cx="2378762" cy="175432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Rectangle: Rounded Corners 12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37B7831-0060-45B6-83D7-2166F901B198}"/>
              </a:ext>
            </a:extLst>
          </p:cNvPr>
          <p:cNvSpPr/>
          <p:nvPr/>
        </p:nvSpPr>
        <p:spPr>
          <a:xfrm>
            <a:off x="10915650" y="180975"/>
            <a:ext cx="1038225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2 000 + 500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smtClean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2 050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7 000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7 500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59232 0.257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4 800 –</a:t>
            </a:r>
            <a:r>
              <a:rPr kumimoji="0" lang="vi-VN" sz="60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3 000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4 500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1 500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smtClean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vi-VN" sz="6600" b="0" i="0" u="none" strike="noStrike" kern="1200" cap="none" spc="0" normalizeH="0" noProof="0" smtClean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2 800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kumimoji="0" lang="vi-VN" sz="9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000</a:t>
            </a: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4 000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smtClean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5 000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8 000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7409 0.4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9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9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9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5 000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smtClean="0">
                <a:solidFill>
                  <a:srgbClr val="0F5B4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4 000</a:t>
            </a:r>
            <a:endParaRPr lang="en-US" sz="6600" dirty="0">
              <a:solidFill>
                <a:srgbClr val="0F5B4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smtClean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2 000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9167 0.731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=""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sp>
        <p:nvSpPr>
          <p:cNvPr id="29" name="任意多边形: 形状 59">
            <a:extLst>
              <a:ext uri="{FF2B5EF4-FFF2-40B4-BE49-F238E27FC236}">
                <a16:creationId xmlns="" xmlns:a16="http://schemas.microsoft.com/office/drawing/2014/main" id="{9E660234-CF3B-4EFA-8D2C-0B246F8D6D14}"/>
              </a:ext>
            </a:extLst>
          </p:cNvPr>
          <p:cNvSpPr/>
          <p:nvPr/>
        </p:nvSpPr>
        <p:spPr>
          <a:xfrm>
            <a:off x="1965434" y="1324220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4078793" y="2348231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FACE62-D955-4E71-98E9-AAD9BDA3C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119" y="3271198"/>
            <a:ext cx="805961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=""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=""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=""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=""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=""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=""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=""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=""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=""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=""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=""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=""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=""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=""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=""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=""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D18FD83-F874-40B2-8D39-A0F160893307}"/>
              </a:ext>
            </a:extLst>
          </p:cNvPr>
          <p:cNvSpPr txBox="1"/>
          <p:nvPr/>
        </p:nvSpPr>
        <p:spPr>
          <a:xfrm>
            <a:off x="3315984" y="3099118"/>
            <a:ext cx="850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CÙNG HỌC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2896CEA-B278-428F-83A6-7381B742F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857" y="2892459"/>
            <a:ext cx="626113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2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3B86C9-33F9-441C-9B70-BC724A6ED149}"/>
              </a:ext>
            </a:extLst>
          </p:cNvPr>
          <p:cNvSpPr txBox="1"/>
          <p:nvPr/>
        </p:nvSpPr>
        <p:spPr>
          <a:xfrm>
            <a:off x="4086225" y="333375"/>
            <a:ext cx="450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62BFBA-440E-48E8-8639-20AB858A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1185862"/>
            <a:ext cx="6757988" cy="2932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Plaque 43">
            <a:extLst>
              <a:ext uri="{FF2B5EF4-FFF2-40B4-BE49-F238E27FC236}">
                <a16:creationId xmlns="" xmlns:a16="http://schemas.microsoft.com/office/drawing/2014/main" id="{49DBEC50-F5B2-495B-A52F-5418F77A857A}"/>
              </a:ext>
            </a:extLst>
          </p:cNvPr>
          <p:cNvSpPr/>
          <p:nvPr/>
        </p:nvSpPr>
        <p:spPr>
          <a:xfrm>
            <a:off x="1747604" y="4468263"/>
            <a:ext cx="8910871" cy="1561062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hình, bạn Rô – bốt đang rất  bối rối vì không biết làm thế nào để </a:t>
            </a:r>
            <a:r>
              <a:rPr lang="vi-VN" sz="28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 </a:t>
            </a:r>
            <a:r>
              <a:rPr lang="vi-VN" sz="28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 </a:t>
            </a:r>
            <a:r>
              <a:rPr lang="vi-VN" sz="2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bao nhiêu khối lập phương nhỏ. Các em hãy giúp bạn ấy nhé!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656</Words>
  <Application>Microsoft Office PowerPoint</Application>
  <PresentationFormat>Widescreen</PresentationFormat>
  <Paragraphs>138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Microsoft YaHei Light</vt:lpstr>
      <vt:lpstr>Arial</vt:lpstr>
      <vt:lpstr>Broadway</vt:lpstr>
      <vt:lpstr>Calibri</vt:lpstr>
      <vt:lpstr>Calibri Light</vt:lpstr>
      <vt:lpstr>Cambria</vt:lpstr>
      <vt:lpstr>Cambria Math</vt:lpstr>
      <vt:lpstr>SVN-Poky's</vt:lpstr>
      <vt:lpstr>Times New Roman</vt:lpstr>
      <vt:lpstr>UTM Avo</vt:lpstr>
      <vt:lpstr>思源黑体 CN Bold</vt:lpstr>
      <vt:lpstr>等线</vt:lpstr>
      <vt:lpstr>4_Office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75</cp:revision>
  <dcterms:created xsi:type="dcterms:W3CDTF">2022-11-25T07:31:46Z</dcterms:created>
  <dcterms:modified xsi:type="dcterms:W3CDTF">2024-03-13T07:40:32Z</dcterms:modified>
</cp:coreProperties>
</file>