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1" r:id="rId3"/>
    <p:sldId id="256" r:id="rId4"/>
    <p:sldId id="262" r:id="rId5"/>
    <p:sldId id="263" r:id="rId6"/>
    <p:sldId id="257" r:id="rId7"/>
    <p:sldId id="264" r:id="rId8"/>
    <p:sldId id="265" r:id="rId9"/>
    <p:sldId id="258" r:id="rId10"/>
    <p:sldId id="266" r:id="rId11"/>
    <p:sldId id="267" r:id="rId12"/>
    <p:sldId id="26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713A-A445-4D18-B2FC-394ECB3347A9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4063-4C0A-4C3F-B31D-CDD8AF5B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D4142-FFBA-46FD-A6DD-5445EA69791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19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82553" y="3333749"/>
            <a:ext cx="118237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9753610" y="2438413"/>
            <a:ext cx="2266951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8469" y="13"/>
            <a:ext cx="8176684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2917" y="13"/>
            <a:ext cx="8176683" cy="1336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0800000">
            <a:off x="4099994" y="1"/>
            <a:ext cx="3958167" cy="1417639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 rot="10406957">
            <a:off x="685810" y="0"/>
            <a:ext cx="1970617" cy="1219200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9728210" y="1008076"/>
            <a:ext cx="2266951" cy="955675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21419157" flipH="1">
            <a:off x="203210" y="1600213"/>
            <a:ext cx="1352551" cy="2036763"/>
          </a:xfrm>
          <a:custGeom>
            <a:avLst/>
            <a:gdLst>
              <a:gd name="T0" fmla="*/ 1697 w 1720"/>
              <a:gd name="T1" fmla="*/ 74 h 842"/>
              <a:gd name="T2" fmla="*/ 1356 w 1720"/>
              <a:gd name="T3" fmla="*/ 32 h 842"/>
              <a:gd name="T4" fmla="*/ 1111 w 1720"/>
              <a:gd name="T5" fmla="*/ 0 h 842"/>
              <a:gd name="T6" fmla="*/ 887 w 1720"/>
              <a:gd name="T7" fmla="*/ 32 h 842"/>
              <a:gd name="T8" fmla="*/ 833 w 1720"/>
              <a:gd name="T9" fmla="*/ 117 h 842"/>
              <a:gd name="T10" fmla="*/ 919 w 1720"/>
              <a:gd name="T11" fmla="*/ 192 h 842"/>
              <a:gd name="T12" fmla="*/ 961 w 1720"/>
              <a:gd name="T13" fmla="*/ 202 h 842"/>
              <a:gd name="T14" fmla="*/ 929 w 1720"/>
              <a:gd name="T15" fmla="*/ 192 h 842"/>
              <a:gd name="T16" fmla="*/ 129 w 1720"/>
              <a:gd name="T17" fmla="*/ 202 h 842"/>
              <a:gd name="T18" fmla="*/ 1 w 1720"/>
              <a:gd name="T19" fmla="*/ 309 h 842"/>
              <a:gd name="T20" fmla="*/ 12 w 1720"/>
              <a:gd name="T21" fmla="*/ 362 h 842"/>
              <a:gd name="T22" fmla="*/ 55 w 1720"/>
              <a:gd name="T23" fmla="*/ 373 h 842"/>
              <a:gd name="T24" fmla="*/ 385 w 1720"/>
              <a:gd name="T25" fmla="*/ 416 h 842"/>
              <a:gd name="T26" fmla="*/ 545 w 1720"/>
              <a:gd name="T27" fmla="*/ 405 h 842"/>
              <a:gd name="T28" fmla="*/ 577 w 1720"/>
              <a:gd name="T29" fmla="*/ 416 h 842"/>
              <a:gd name="T30" fmla="*/ 545 w 1720"/>
              <a:gd name="T31" fmla="*/ 426 h 842"/>
              <a:gd name="T32" fmla="*/ 492 w 1720"/>
              <a:gd name="T33" fmla="*/ 458 h 842"/>
              <a:gd name="T34" fmla="*/ 396 w 1720"/>
              <a:gd name="T35" fmla="*/ 544 h 842"/>
              <a:gd name="T36" fmla="*/ 364 w 1720"/>
              <a:gd name="T37" fmla="*/ 650 h 842"/>
              <a:gd name="T38" fmla="*/ 385 w 1720"/>
              <a:gd name="T39" fmla="*/ 714 h 842"/>
              <a:gd name="T40" fmla="*/ 759 w 1720"/>
              <a:gd name="T41" fmla="*/ 842 h 842"/>
              <a:gd name="T42" fmla="*/ 1313 w 1720"/>
              <a:gd name="T43" fmla="*/ 800 h 842"/>
              <a:gd name="T44" fmla="*/ 1463 w 1720"/>
              <a:gd name="T45" fmla="*/ 778 h 842"/>
              <a:gd name="T46" fmla="*/ 1527 w 1720"/>
              <a:gd name="T47" fmla="*/ 757 h 842"/>
              <a:gd name="T48" fmla="*/ 1591 w 1720"/>
              <a:gd name="T49" fmla="*/ 672 h 842"/>
              <a:gd name="T50" fmla="*/ 1569 w 1720"/>
              <a:gd name="T51" fmla="*/ 565 h 842"/>
              <a:gd name="T52" fmla="*/ 1537 w 1720"/>
              <a:gd name="T53" fmla="*/ 554 h 842"/>
              <a:gd name="T54" fmla="*/ 1473 w 1720"/>
              <a:gd name="T55" fmla="*/ 512 h 842"/>
              <a:gd name="T56" fmla="*/ 1441 w 1720"/>
              <a:gd name="T57" fmla="*/ 490 h 842"/>
              <a:gd name="T58" fmla="*/ 1377 w 1720"/>
              <a:gd name="T59" fmla="*/ 469 h 842"/>
              <a:gd name="T60" fmla="*/ 1281 w 1720"/>
              <a:gd name="T61" fmla="*/ 480 h 842"/>
              <a:gd name="T62" fmla="*/ 1388 w 1720"/>
              <a:gd name="T63" fmla="*/ 469 h 842"/>
              <a:gd name="T64" fmla="*/ 1420 w 1720"/>
              <a:gd name="T65" fmla="*/ 458 h 842"/>
              <a:gd name="T66" fmla="*/ 1441 w 1720"/>
              <a:gd name="T67" fmla="*/ 426 h 842"/>
              <a:gd name="T68" fmla="*/ 1345 w 1720"/>
              <a:gd name="T69" fmla="*/ 309 h 842"/>
              <a:gd name="T70" fmla="*/ 1697 w 1720"/>
              <a:gd name="T71" fmla="*/ 202 h 842"/>
              <a:gd name="T72" fmla="*/ 1719 w 1720"/>
              <a:gd name="T73" fmla="*/ 128 h 842"/>
              <a:gd name="T74" fmla="*/ 1697 w 1720"/>
              <a:gd name="T75" fmla="*/ 106 h 842"/>
              <a:gd name="T76" fmla="*/ 1633 w 1720"/>
              <a:gd name="T77" fmla="*/ 64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30400" y="228601"/>
            <a:ext cx="863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kern="0" dirty="0"/>
              <a:t>PHÒNG GIÁO DỤC VÀ ĐÀO TẠO ĐẠI LỘC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kern="0" dirty="0"/>
              <a:t>TRƯỜNG TIỂU HỌC ĐẠI QUANG</a:t>
            </a:r>
          </a:p>
        </p:txBody>
      </p: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28600"/>
            <a:ext cx="7895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28600"/>
            <a:ext cx="7895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2540001" y="4953000"/>
            <a:ext cx="7112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7030A0"/>
                </a:solidFill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FF0000"/>
                </a:solidFill>
                <a:cs typeface="Times New Roman" pitchFamily="18" charset="0"/>
              </a:rPr>
              <a:t>GV: TRẦN THỊ HOA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545168" y="1714501"/>
            <a:ext cx="8818033" cy="527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1B</a:t>
            </a:r>
          </a:p>
        </p:txBody>
      </p:sp>
      <p:pic>
        <p:nvPicPr>
          <p:cNvPr id="2063" name="Picture 32" descr="chim b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0" y="274639"/>
            <a:ext cx="2713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chi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77" y="1219200"/>
            <a:ext cx="2544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9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37678" r="8730" b="38403"/>
          <a:stretch/>
        </p:blipFill>
        <p:spPr>
          <a:xfrm>
            <a:off x="1354101" y="1433116"/>
            <a:ext cx="9483797" cy="38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63448" r="8730" b="7786"/>
          <a:stretch/>
        </p:blipFill>
        <p:spPr>
          <a:xfrm>
            <a:off x="1224893" y="1099214"/>
            <a:ext cx="9483797" cy="46595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47FC08-8C81-44DC-8E1A-2237119B810D}"/>
              </a:ext>
            </a:extLst>
          </p:cNvPr>
          <p:cNvSpPr/>
          <p:nvPr/>
        </p:nvSpPr>
        <p:spPr>
          <a:xfrm>
            <a:off x="5966791" y="3776869"/>
            <a:ext cx="1003852" cy="884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4C22C-42EF-4FF2-9469-7FD4FA6C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1160" r="15663" b="17174"/>
          <a:stretch/>
        </p:blipFill>
        <p:spPr>
          <a:xfrm>
            <a:off x="3061253" y="74544"/>
            <a:ext cx="4989443" cy="6741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71D55-54CC-42EE-90B6-47D83111008E}"/>
              </a:ext>
            </a:extLst>
          </p:cNvPr>
          <p:cNvSpPr/>
          <p:nvPr/>
        </p:nvSpPr>
        <p:spPr>
          <a:xfrm>
            <a:off x="3627145" y="8566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14B99-27D9-496B-B8CE-3C0FB60D66D7}"/>
              </a:ext>
            </a:extLst>
          </p:cNvPr>
          <p:cNvSpPr/>
          <p:nvPr/>
        </p:nvSpPr>
        <p:spPr>
          <a:xfrm>
            <a:off x="3627145" y="170953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34923-2CFD-4052-970E-522F3CD9EFD7}"/>
              </a:ext>
            </a:extLst>
          </p:cNvPr>
          <p:cNvSpPr/>
          <p:nvPr/>
        </p:nvSpPr>
        <p:spPr>
          <a:xfrm>
            <a:off x="3627145" y="256241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CF69F-44AF-4183-BCC0-F12198861F54}"/>
              </a:ext>
            </a:extLst>
          </p:cNvPr>
          <p:cNvSpPr/>
          <p:nvPr/>
        </p:nvSpPr>
        <p:spPr>
          <a:xfrm>
            <a:off x="3627145" y="341529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E79AF-84A0-418D-93AA-9782EB3992A4}"/>
              </a:ext>
            </a:extLst>
          </p:cNvPr>
          <p:cNvSpPr/>
          <p:nvPr/>
        </p:nvSpPr>
        <p:spPr>
          <a:xfrm>
            <a:off x="3627145" y="443285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3868" y="-2072"/>
            <a:ext cx="12191999" cy="68600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75858" y="3263932"/>
            <a:ext cx="2784681" cy="205002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8139764" y="-913032"/>
            <a:ext cx="4222741" cy="26783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5733149" y="-312165"/>
            <a:ext cx="5121664" cy="221470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9857247" y="1125415"/>
            <a:ext cx="1179871" cy="165182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548136" y="3799129"/>
            <a:ext cx="1861653" cy="176065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946698" y="-254822"/>
            <a:ext cx="3240196" cy="1601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B82CC-7297-4461-A098-47C54BADC5C7}"/>
              </a:ext>
            </a:extLst>
          </p:cNvPr>
          <p:cNvSpPr txBox="1"/>
          <p:nvPr/>
        </p:nvSpPr>
        <p:spPr>
          <a:xfrm>
            <a:off x="1548136" y="2100129"/>
            <a:ext cx="9409045" cy="1354217"/>
          </a:xfrm>
          <a:prstGeom prst="rect">
            <a:avLst/>
          </a:prstGeom>
          <a:noFill/>
        </p:spPr>
        <p:txBody>
          <a:bodyPr spcFirstLastPara="1" wrap="square" lIns="121915" tIns="60957" rIns="121915" bIns="60957" numCol="1" rtlCol="0">
            <a:prstTxWarp prst="textButt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8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endParaRPr lang="en-US" sz="8000" dirty="0">
              <a:solidFill>
                <a:srgbClr val="5B9BD5">
                  <a:lumMod val="50000"/>
                </a:srgbClr>
              </a:solidFill>
              <a:latin typeface="UVN Mang Tre" panose="000004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169301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28116" r="5324" b="51884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47255" r="5231" b="32745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66725" r="5044" b="8176"/>
          <a:stretch/>
        </p:blipFill>
        <p:spPr>
          <a:xfrm>
            <a:off x="1232451" y="1639955"/>
            <a:ext cx="9222359" cy="3766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942" r="7777" b="37826"/>
          <a:stretch/>
        </p:blipFill>
        <p:spPr>
          <a:xfrm>
            <a:off x="2991678" y="268356"/>
            <a:ext cx="6351104" cy="5784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80849-A878-4CAA-9417-846961CE7A75}"/>
              </a:ext>
            </a:extLst>
          </p:cNvPr>
          <p:cNvSpPr txBox="1"/>
          <p:nvPr/>
        </p:nvSpPr>
        <p:spPr>
          <a:xfrm>
            <a:off x="3542131" y="5379885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</a:t>
            </a:r>
            <a:endParaRPr lang="en-US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14E59-DC67-49D1-ACC3-7E033013765E}"/>
              </a:ext>
            </a:extLst>
          </p:cNvPr>
          <p:cNvSpPr txBox="1"/>
          <p:nvPr/>
        </p:nvSpPr>
        <p:spPr>
          <a:xfrm>
            <a:off x="4784523" y="5379884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6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07E1B-B685-489B-9763-0A57C8D783AC}"/>
              </a:ext>
            </a:extLst>
          </p:cNvPr>
          <p:cNvSpPr txBox="1"/>
          <p:nvPr/>
        </p:nvSpPr>
        <p:spPr>
          <a:xfrm>
            <a:off x="6155634" y="5399762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12</a:t>
            </a:r>
            <a:endParaRPr lang="en-US" sz="1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3245F-17A5-4E18-9E2A-76FC940AAADC}"/>
              </a:ext>
            </a:extLst>
          </p:cNvPr>
          <p:cNvSpPr txBox="1"/>
          <p:nvPr/>
        </p:nvSpPr>
        <p:spPr>
          <a:xfrm>
            <a:off x="7944821" y="5408740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10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62480" r="8182" b="8921"/>
          <a:stretch/>
        </p:blipFill>
        <p:spPr>
          <a:xfrm>
            <a:off x="1193014" y="1232451"/>
            <a:ext cx="10114543" cy="48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3162" r="9449" b="64085"/>
          <a:stretch/>
        </p:blipFill>
        <p:spPr>
          <a:xfrm>
            <a:off x="1354101" y="1433116"/>
            <a:ext cx="9483797" cy="36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ạm biệt"/>
  <p:tag name="ISPRING_SLIDE_INDENT_LEVEL" val="0"/>
  <p:tag name="GENSWF_ADVANCE_TIME" val="2.929"/>
  <p:tag name="ISPRING_CUSTOM_TIMING_USED" val="1"/>
  <p:tag name="GENSWF_SLIDE_UID" val="{A2EB917A-0C1B-4061-98A2-374FFCA0009C}:332"/>
  <p:tag name="ISPRING_SLIDE_ID_2" val="{F02B97C0-D812-4906-8CE0-3DD47FB14AC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Times New Roman</vt:lpstr>
      <vt:lpstr>UVN Mang Tre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6</cp:revision>
  <dcterms:created xsi:type="dcterms:W3CDTF">2020-08-07T08:50:12Z</dcterms:created>
  <dcterms:modified xsi:type="dcterms:W3CDTF">2024-03-15T14:09:09Z</dcterms:modified>
</cp:coreProperties>
</file>