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1" r:id="rId3"/>
    <p:sldId id="256" r:id="rId4"/>
    <p:sldId id="262" r:id="rId5"/>
    <p:sldId id="257" r:id="rId6"/>
    <p:sldId id="263" r:id="rId7"/>
    <p:sldId id="264" r:id="rId8"/>
    <p:sldId id="268" r:id="rId9"/>
    <p:sldId id="258" r:id="rId10"/>
    <p:sldId id="265" r:id="rId11"/>
    <p:sldId id="266" r:id="rId12"/>
    <p:sldId id="260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D9D6-3CE9-40C3-A017-EA4C515E27C8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F235-C37A-43D9-A9A7-BFE59EC8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D4142-FFBA-46FD-A6DD-5445EA69791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69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82553" y="3333749"/>
            <a:ext cx="118237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9753610" y="2438413"/>
            <a:ext cx="2266951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8469" y="13"/>
            <a:ext cx="8176684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2917" y="13"/>
            <a:ext cx="8176683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099994" y="1"/>
            <a:ext cx="3958167" cy="141763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85810" y="0"/>
            <a:ext cx="1970617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728210" y="1008076"/>
            <a:ext cx="2266951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3210" y="1600213"/>
            <a:ext cx="1352551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30400" y="228601"/>
            <a:ext cx="863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7895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7895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540001" y="4953000"/>
            <a:ext cx="7112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GV: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545168" y="1714501"/>
            <a:ext cx="8818033" cy="527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1B</a:t>
            </a: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0" y="274639"/>
            <a:ext cx="2713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7" y="1219200"/>
            <a:ext cx="2544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4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26491" r="9367" b="41223"/>
          <a:stretch/>
        </p:blipFill>
        <p:spPr>
          <a:xfrm>
            <a:off x="1193015" y="856648"/>
            <a:ext cx="10074322" cy="5683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4897A-1813-43EB-9E3B-E6EE0DA871FC}"/>
              </a:ext>
            </a:extLst>
          </p:cNvPr>
          <p:cNvSpPr/>
          <p:nvPr/>
        </p:nvSpPr>
        <p:spPr>
          <a:xfrm>
            <a:off x="5790648" y="34290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CC4C6-6EEA-407B-BF29-7F2704745C53}"/>
              </a:ext>
            </a:extLst>
          </p:cNvPr>
          <p:cNvSpPr/>
          <p:nvPr/>
        </p:nvSpPr>
        <p:spPr>
          <a:xfrm>
            <a:off x="6983663" y="34290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5815496" y="41148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6970411" y="41148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5816600" y="487619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C8EEC-550D-4BBC-92F7-7DC8622E54E3}"/>
              </a:ext>
            </a:extLst>
          </p:cNvPr>
          <p:cNvSpPr/>
          <p:nvPr/>
        </p:nvSpPr>
        <p:spPr>
          <a:xfrm>
            <a:off x="6971515" y="487619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1407" r="10418" b="8327"/>
          <a:stretch/>
        </p:blipFill>
        <p:spPr>
          <a:xfrm>
            <a:off x="1193015" y="856648"/>
            <a:ext cx="10074322" cy="5328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4939196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6096000" y="20790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7250915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7089" r="8094" b="49577"/>
          <a:stretch/>
        </p:blipFill>
        <p:spPr>
          <a:xfrm>
            <a:off x="2692400" y="184149"/>
            <a:ext cx="8813800" cy="652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6D92E-538C-47FE-9DFE-C3B098D611C5}"/>
              </a:ext>
            </a:extLst>
          </p:cNvPr>
          <p:cNvSpPr/>
          <p:nvPr/>
        </p:nvSpPr>
        <p:spPr>
          <a:xfrm>
            <a:off x="5867400" y="4711700"/>
            <a:ext cx="736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52370" r="8753" b="9643"/>
          <a:stretch/>
        </p:blipFill>
        <p:spPr>
          <a:xfrm>
            <a:off x="2386030" y="222249"/>
            <a:ext cx="9792024" cy="6356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7BECF-7C14-495E-B3FC-4153B12CB74A}"/>
              </a:ext>
            </a:extLst>
          </p:cNvPr>
          <p:cNvSpPr/>
          <p:nvPr/>
        </p:nvSpPr>
        <p:spPr>
          <a:xfrm>
            <a:off x="4494696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DFBD1-7713-4F5B-885C-43D6F4CD655C}"/>
              </a:ext>
            </a:extLst>
          </p:cNvPr>
          <p:cNvSpPr/>
          <p:nvPr/>
        </p:nvSpPr>
        <p:spPr>
          <a:xfrm>
            <a:off x="5562600" y="58001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6259A-7391-4347-AEC8-2698B35A46DE}"/>
              </a:ext>
            </a:extLst>
          </p:cNvPr>
          <p:cNvSpPr/>
          <p:nvPr/>
        </p:nvSpPr>
        <p:spPr>
          <a:xfrm>
            <a:off x="6717515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58BBD-66D2-48D6-B65C-A5664D2BE5B7}"/>
              </a:ext>
            </a:extLst>
          </p:cNvPr>
          <p:cNvSpPr/>
          <p:nvPr/>
        </p:nvSpPr>
        <p:spPr>
          <a:xfrm>
            <a:off x="7765267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60DC9-9379-4804-8D1F-4D4F79D89EFA}"/>
              </a:ext>
            </a:extLst>
          </p:cNvPr>
          <p:cNvSpPr/>
          <p:nvPr/>
        </p:nvSpPr>
        <p:spPr>
          <a:xfrm>
            <a:off x="8858571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A8D2-0139-4C90-8313-BDEDF10CC869}"/>
              </a:ext>
            </a:extLst>
          </p:cNvPr>
          <p:cNvSpPr/>
          <p:nvPr/>
        </p:nvSpPr>
        <p:spPr>
          <a:xfrm>
            <a:off x="10013486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2D9AA3-28CE-4767-80D1-4E5031515B45}"/>
              </a:ext>
            </a:extLst>
          </p:cNvPr>
          <p:cNvCxnSpPr/>
          <p:nvPr/>
        </p:nvCxnSpPr>
        <p:spPr>
          <a:xfrm>
            <a:off x="4114800" y="3251200"/>
            <a:ext cx="3505200" cy="90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8298668" y="4152900"/>
            <a:ext cx="1507302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5113749" y="3124200"/>
            <a:ext cx="1833151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7884669" y="3028950"/>
            <a:ext cx="2662217" cy="15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4DC745-BC17-4427-A432-75452A8F4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/>
          <a:stretch/>
        </p:blipFill>
        <p:spPr>
          <a:xfrm>
            <a:off x="-3868" y="-2072"/>
            <a:ext cx="12191999" cy="68600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E8D83F-BAA4-4EAA-9EB1-E492196AF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75858" y="3263932"/>
            <a:ext cx="2784681" cy="205002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D98469-A133-4F91-92E0-9F353270F0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4" y="-913032"/>
            <a:ext cx="4222741" cy="2678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24EEBE9-E6EA-45F1-B394-C20C4351F3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5"/>
            <a:ext cx="5121664" cy="22147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E2A745C-2B26-4AE7-A543-D1A30CBB6A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7" y="1125415"/>
            <a:ext cx="1179871" cy="165182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DC50E77-07FF-42DC-905C-A277CB4ABC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60907" r="62104" b="26891"/>
          <a:stretch/>
        </p:blipFill>
        <p:spPr>
          <a:xfrm>
            <a:off x="1548136" y="3799129"/>
            <a:ext cx="1861653" cy="176065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03ECFC58-F478-4E93-8577-2AC58A5A5F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946698" y="-254822"/>
            <a:ext cx="3240196" cy="1601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B82CC-7297-4461-A098-47C54BADC5C7}"/>
              </a:ext>
            </a:extLst>
          </p:cNvPr>
          <p:cNvSpPr txBox="1"/>
          <p:nvPr/>
        </p:nvSpPr>
        <p:spPr>
          <a:xfrm>
            <a:off x="1548136" y="2100129"/>
            <a:ext cx="9409045" cy="1354217"/>
          </a:xfrm>
          <a:prstGeom prst="rect">
            <a:avLst/>
          </a:prstGeom>
          <a:noFill/>
        </p:spPr>
        <p:txBody>
          <a:bodyPr spcFirstLastPara="1" wrap="square" lIns="121915" tIns="60957" rIns="121915" bIns="60957" numCol="1" rtlCol="0">
            <a:prstTxWarp prst="textButto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endParaRPr lang="en-US" sz="8000" dirty="0">
              <a:solidFill>
                <a:srgbClr val="5B9BD5">
                  <a:lumMod val="50000"/>
                </a:srgbClr>
              </a:solidFill>
              <a:latin typeface="UVN Mang Tre" panose="000004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275195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36811" r="7478" b="36429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D75413-3E26-4A19-B78E-2F151FC1F4AE}"/>
              </a:ext>
            </a:extLst>
          </p:cNvPr>
          <p:cNvSpPr/>
          <p:nvPr/>
        </p:nvSpPr>
        <p:spPr>
          <a:xfrm>
            <a:off x="2445026" y="1431235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3A8BA-BE2F-4B92-A9DC-2E787525B34D}"/>
              </a:ext>
            </a:extLst>
          </p:cNvPr>
          <p:cNvSpPr/>
          <p:nvPr/>
        </p:nvSpPr>
        <p:spPr>
          <a:xfrm>
            <a:off x="3458817" y="3816626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08798-44A4-4723-B42F-FD77E0961A4B}"/>
              </a:ext>
            </a:extLst>
          </p:cNvPr>
          <p:cNvSpPr/>
          <p:nvPr/>
        </p:nvSpPr>
        <p:spPr>
          <a:xfrm>
            <a:off x="7401905" y="2077278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25499-6F1B-4690-BDA4-21BEB5F427D4}"/>
              </a:ext>
            </a:extLst>
          </p:cNvPr>
          <p:cNvSpPr/>
          <p:nvPr/>
        </p:nvSpPr>
        <p:spPr>
          <a:xfrm>
            <a:off x="8262730" y="2077279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C075A-9999-4F0E-A2B6-34C097E4F1F0}"/>
              </a:ext>
            </a:extLst>
          </p:cNvPr>
          <p:cNvSpPr/>
          <p:nvPr/>
        </p:nvSpPr>
        <p:spPr>
          <a:xfrm>
            <a:off x="2426804" y="2549387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FD213-4732-42D6-A0AF-9CA1BBB667EE}"/>
              </a:ext>
            </a:extLst>
          </p:cNvPr>
          <p:cNvSpPr/>
          <p:nvPr/>
        </p:nvSpPr>
        <p:spPr>
          <a:xfrm>
            <a:off x="4114800" y="3883714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B5AE1-3614-4FE4-A778-B7DF85A88BD4}"/>
              </a:ext>
            </a:extLst>
          </p:cNvPr>
          <p:cNvSpPr/>
          <p:nvPr/>
        </p:nvSpPr>
        <p:spPr>
          <a:xfrm>
            <a:off x="8262730" y="2524538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6C6B58-B95A-4888-964E-950A8876B8C3}"/>
              </a:ext>
            </a:extLst>
          </p:cNvPr>
          <p:cNvSpPr/>
          <p:nvPr/>
        </p:nvSpPr>
        <p:spPr>
          <a:xfrm>
            <a:off x="7394713" y="2517912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A63BA-8515-47A9-9EB7-3DFA340E4A1C}"/>
              </a:ext>
            </a:extLst>
          </p:cNvPr>
          <p:cNvSpPr/>
          <p:nvPr/>
        </p:nvSpPr>
        <p:spPr>
          <a:xfrm>
            <a:off x="4822711" y="3846443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6217F-C1D9-4CBD-8500-A3478875E99D}"/>
              </a:ext>
            </a:extLst>
          </p:cNvPr>
          <p:cNvSpPr/>
          <p:nvPr/>
        </p:nvSpPr>
        <p:spPr>
          <a:xfrm>
            <a:off x="7394713" y="3298965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D3C3F-8151-4503-8417-C39B2A3041D2}"/>
              </a:ext>
            </a:extLst>
          </p:cNvPr>
          <p:cNvSpPr/>
          <p:nvPr/>
        </p:nvSpPr>
        <p:spPr>
          <a:xfrm>
            <a:off x="8262730" y="3258379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44CA8-9EA8-4E01-80AF-86755D9F9084}"/>
              </a:ext>
            </a:extLst>
          </p:cNvPr>
          <p:cNvSpPr/>
          <p:nvPr/>
        </p:nvSpPr>
        <p:spPr>
          <a:xfrm>
            <a:off x="7185990" y="3924299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64600" r="9270" b="8640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2FD7D1-AFF1-457D-9DC1-DB0B26B2ADDD}"/>
              </a:ext>
            </a:extLst>
          </p:cNvPr>
          <p:cNvSpPr/>
          <p:nvPr/>
        </p:nvSpPr>
        <p:spPr>
          <a:xfrm>
            <a:off x="2574235" y="1744318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68A34-BBE7-4107-93AD-30CDF95C6D34}"/>
              </a:ext>
            </a:extLst>
          </p:cNvPr>
          <p:cNvSpPr/>
          <p:nvPr/>
        </p:nvSpPr>
        <p:spPr>
          <a:xfrm>
            <a:off x="3697353" y="3714751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63BED-5077-405A-80CD-4806166D263A}"/>
              </a:ext>
            </a:extLst>
          </p:cNvPr>
          <p:cNvSpPr/>
          <p:nvPr/>
        </p:nvSpPr>
        <p:spPr>
          <a:xfrm>
            <a:off x="7689575" y="1982857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CF95F-458F-465D-952D-753674BF9511}"/>
              </a:ext>
            </a:extLst>
          </p:cNvPr>
          <p:cNvSpPr/>
          <p:nvPr/>
        </p:nvSpPr>
        <p:spPr>
          <a:xfrm>
            <a:off x="8557592" y="1962979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3B7A6-3765-4BC2-827F-D424D64F9C7E}"/>
              </a:ext>
            </a:extLst>
          </p:cNvPr>
          <p:cNvSpPr/>
          <p:nvPr/>
        </p:nvSpPr>
        <p:spPr>
          <a:xfrm>
            <a:off x="2922104" y="3011557"/>
            <a:ext cx="3738770" cy="7404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1460C-7D0E-47AE-98AA-450C90C91CC2}"/>
              </a:ext>
            </a:extLst>
          </p:cNvPr>
          <p:cNvSpPr/>
          <p:nvPr/>
        </p:nvSpPr>
        <p:spPr>
          <a:xfrm>
            <a:off x="4316065" y="3702325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18F7A-A527-4A01-99DD-22394DB31A4E}"/>
              </a:ext>
            </a:extLst>
          </p:cNvPr>
          <p:cNvSpPr/>
          <p:nvPr/>
        </p:nvSpPr>
        <p:spPr>
          <a:xfrm>
            <a:off x="8501266" y="2395331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A772A-FE39-4561-B26E-A872066A1AFF}"/>
              </a:ext>
            </a:extLst>
          </p:cNvPr>
          <p:cNvSpPr/>
          <p:nvPr/>
        </p:nvSpPr>
        <p:spPr>
          <a:xfrm>
            <a:off x="7633249" y="2388705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7D135-2DF7-428A-8A41-83A5F31BFA2A}"/>
              </a:ext>
            </a:extLst>
          </p:cNvPr>
          <p:cNvSpPr/>
          <p:nvPr/>
        </p:nvSpPr>
        <p:spPr>
          <a:xfrm>
            <a:off x="5045764" y="3677479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C1A6E-0299-4F59-8C4C-7D57C77187D5}"/>
              </a:ext>
            </a:extLst>
          </p:cNvPr>
          <p:cNvSpPr/>
          <p:nvPr/>
        </p:nvSpPr>
        <p:spPr>
          <a:xfrm>
            <a:off x="7633249" y="3179697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E079E-1EE8-451F-91CB-92373C562C1A}"/>
              </a:ext>
            </a:extLst>
          </p:cNvPr>
          <p:cNvSpPr/>
          <p:nvPr/>
        </p:nvSpPr>
        <p:spPr>
          <a:xfrm>
            <a:off x="8501266" y="3139111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45799-3E91-4B6E-9D6A-45F3AA4A104A}"/>
              </a:ext>
            </a:extLst>
          </p:cNvPr>
          <p:cNvSpPr/>
          <p:nvPr/>
        </p:nvSpPr>
        <p:spPr>
          <a:xfrm>
            <a:off x="7433643" y="3792611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4045" r="8203" b="736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36747-B983-45EA-81AD-73606FA32C97}"/>
              </a:ext>
            </a:extLst>
          </p:cNvPr>
          <p:cNvSpPr/>
          <p:nvPr/>
        </p:nvSpPr>
        <p:spPr>
          <a:xfrm>
            <a:off x="4532244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183B7-3BE9-4C38-AE8E-9BA2FB715939}"/>
              </a:ext>
            </a:extLst>
          </p:cNvPr>
          <p:cNvSpPr/>
          <p:nvPr/>
        </p:nvSpPr>
        <p:spPr>
          <a:xfrm>
            <a:off x="4273827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5D5D9-040B-41FC-B207-7F26C543ECE4}"/>
              </a:ext>
            </a:extLst>
          </p:cNvPr>
          <p:cNvSpPr/>
          <p:nvPr/>
        </p:nvSpPr>
        <p:spPr>
          <a:xfrm>
            <a:off x="6602896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6B930-5FF0-4828-A8D0-F63A348C3F97}"/>
              </a:ext>
            </a:extLst>
          </p:cNvPr>
          <p:cNvSpPr/>
          <p:nvPr/>
        </p:nvSpPr>
        <p:spPr>
          <a:xfrm>
            <a:off x="6344479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9234B-8912-4854-B283-33CC1AFA8CC9}"/>
              </a:ext>
            </a:extLst>
          </p:cNvPr>
          <p:cNvSpPr/>
          <p:nvPr/>
        </p:nvSpPr>
        <p:spPr>
          <a:xfrm>
            <a:off x="8779566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003F9-9B9B-4016-AB97-1BC12AE5540D}"/>
              </a:ext>
            </a:extLst>
          </p:cNvPr>
          <p:cNvSpPr/>
          <p:nvPr/>
        </p:nvSpPr>
        <p:spPr>
          <a:xfrm>
            <a:off x="8521149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6645" r="8049" b="610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40933" r="8048" b="7569"/>
          <a:stretch/>
        </p:blipFill>
        <p:spPr>
          <a:xfrm>
            <a:off x="2423728" y="0"/>
            <a:ext cx="818322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9F5A5-AB2C-406D-B4DA-C665CA191FBC}"/>
              </a:ext>
            </a:extLst>
          </p:cNvPr>
          <p:cNvCxnSpPr/>
          <p:nvPr/>
        </p:nvCxnSpPr>
        <p:spPr>
          <a:xfrm>
            <a:off x="6438900" y="2794000"/>
            <a:ext cx="850900" cy="325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B03DE-CDE4-41BC-A712-F82DB50806CF}"/>
              </a:ext>
            </a:extLst>
          </p:cNvPr>
          <p:cNvCxnSpPr>
            <a:cxnSpLocks/>
          </p:cNvCxnSpPr>
          <p:nvPr/>
        </p:nvCxnSpPr>
        <p:spPr>
          <a:xfrm flipV="1">
            <a:off x="6438899" y="1422400"/>
            <a:ext cx="850900" cy="299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AB3A7F-3972-455E-8904-A4B1F935CCAA}"/>
              </a:ext>
            </a:extLst>
          </p:cNvPr>
          <p:cNvCxnSpPr>
            <a:cxnSpLocks/>
          </p:cNvCxnSpPr>
          <p:nvPr/>
        </p:nvCxnSpPr>
        <p:spPr>
          <a:xfrm flipV="1">
            <a:off x="6438898" y="4419600"/>
            <a:ext cx="850900" cy="162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3218" r="10221" b="74374"/>
          <a:stretch/>
        </p:blipFill>
        <p:spPr>
          <a:xfrm>
            <a:off x="1244600" y="1174148"/>
            <a:ext cx="10074322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ạm biệt"/>
  <p:tag name="ISPRING_SLIDE_INDENT_LEVEL" val="0"/>
  <p:tag name="GENSWF_ADVANCE_TIME" val="2.929"/>
  <p:tag name="ISPRING_CUSTOM_TIMING_USED" val="1"/>
  <p:tag name="GENSWF_SLIDE_UID" val="{A2EB917A-0C1B-4061-98A2-374FFCA0009C}:332"/>
  <p:tag name="ISPRING_SLIDE_ID_2" val="{F02B97C0-D812-4906-8CE0-3DD47FB14AC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58</Words>
  <Application>Microsoft Office PowerPoint</Application>
  <PresentationFormat>Widescreen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Times New Roman</vt:lpstr>
      <vt:lpstr>UVN Mang Tre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9</cp:revision>
  <dcterms:created xsi:type="dcterms:W3CDTF">2020-08-07T08:50:12Z</dcterms:created>
  <dcterms:modified xsi:type="dcterms:W3CDTF">2024-03-15T14:11:17Z</dcterms:modified>
</cp:coreProperties>
</file>