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3" r:id="rId6"/>
    <p:sldId id="264" r:id="rId7"/>
    <p:sldId id="268" r:id="rId8"/>
    <p:sldId id="258" r:id="rId9"/>
    <p:sldId id="265" r:id="rId10"/>
    <p:sldId id="266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25/03/2024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354842" y="-1"/>
            <a:ext cx="11395880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1407" r="10418" b="8327"/>
          <a:stretch/>
        </p:blipFill>
        <p:spPr>
          <a:xfrm>
            <a:off x="177421" y="409433"/>
            <a:ext cx="11887200" cy="5775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4638945" y="17761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6018661" y="176245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7387395" y="174255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28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7089" r="8094" b="49577"/>
          <a:stretch/>
        </p:blipFill>
        <p:spPr>
          <a:xfrm>
            <a:off x="39426" y="18576"/>
            <a:ext cx="11859905" cy="65266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6D92E-538C-47FE-9DFE-C3B098D611C5}"/>
              </a:ext>
            </a:extLst>
          </p:cNvPr>
          <p:cNvSpPr/>
          <p:nvPr/>
        </p:nvSpPr>
        <p:spPr>
          <a:xfrm>
            <a:off x="4461680" y="4561575"/>
            <a:ext cx="736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D135B6-F51F-444E-8FDC-7638151D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52370" r="8753" b="9643"/>
          <a:stretch/>
        </p:blipFill>
        <p:spPr>
          <a:xfrm>
            <a:off x="87573" y="170549"/>
            <a:ext cx="11559654" cy="6356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67BECF-7C14-495E-B3FC-4153B12CB74A}"/>
              </a:ext>
            </a:extLst>
          </p:cNvPr>
          <p:cNvSpPr/>
          <p:nvPr/>
        </p:nvSpPr>
        <p:spPr>
          <a:xfrm>
            <a:off x="2629597" y="580012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DFBD1-7713-4F5B-885C-43D6F4CD655C}"/>
              </a:ext>
            </a:extLst>
          </p:cNvPr>
          <p:cNvSpPr/>
          <p:nvPr/>
        </p:nvSpPr>
        <p:spPr>
          <a:xfrm>
            <a:off x="3893602" y="574553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6259A-7391-4347-AEC8-2698B35A46DE}"/>
              </a:ext>
            </a:extLst>
          </p:cNvPr>
          <p:cNvSpPr/>
          <p:nvPr/>
        </p:nvSpPr>
        <p:spPr>
          <a:xfrm>
            <a:off x="5216015" y="575480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A58BBD-66D2-48D6-B65C-A5664D2BE5B7}"/>
              </a:ext>
            </a:extLst>
          </p:cNvPr>
          <p:cNvSpPr/>
          <p:nvPr/>
        </p:nvSpPr>
        <p:spPr>
          <a:xfrm>
            <a:off x="6506409" y="575480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160DC9-9379-4804-8D1F-4D4F79D89EFA}"/>
              </a:ext>
            </a:extLst>
          </p:cNvPr>
          <p:cNvSpPr/>
          <p:nvPr/>
        </p:nvSpPr>
        <p:spPr>
          <a:xfrm>
            <a:off x="7796803" y="5727512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40A8D2-0139-4C90-8313-BDEDF10CC869}"/>
              </a:ext>
            </a:extLst>
          </p:cNvPr>
          <p:cNvSpPr/>
          <p:nvPr/>
        </p:nvSpPr>
        <p:spPr>
          <a:xfrm>
            <a:off x="9087197" y="575480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2D9AA3-28CE-4767-80D1-4E5031515B45}"/>
              </a:ext>
            </a:extLst>
          </p:cNvPr>
          <p:cNvCxnSpPr/>
          <p:nvPr/>
        </p:nvCxnSpPr>
        <p:spPr>
          <a:xfrm>
            <a:off x="2525124" y="3354031"/>
            <a:ext cx="3505200" cy="901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A7465-835B-4FFA-B8DE-DB8ED9B59F2F}"/>
              </a:ext>
            </a:extLst>
          </p:cNvPr>
          <p:cNvCxnSpPr>
            <a:cxnSpLocks/>
          </p:cNvCxnSpPr>
          <p:nvPr/>
        </p:nvCxnSpPr>
        <p:spPr>
          <a:xfrm>
            <a:off x="7043152" y="4363136"/>
            <a:ext cx="18005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4ADEFB-284C-4458-AB26-B067A8A206C0}"/>
              </a:ext>
            </a:extLst>
          </p:cNvPr>
          <p:cNvCxnSpPr>
            <a:cxnSpLocks/>
          </p:cNvCxnSpPr>
          <p:nvPr/>
        </p:nvCxnSpPr>
        <p:spPr>
          <a:xfrm flipV="1">
            <a:off x="3510426" y="3190114"/>
            <a:ext cx="1833151" cy="749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BB75D0-BE0A-4F7E-B282-7F0D5F3A462B}"/>
              </a:ext>
            </a:extLst>
          </p:cNvPr>
          <p:cNvCxnSpPr>
            <a:cxnSpLocks/>
          </p:cNvCxnSpPr>
          <p:nvPr/>
        </p:nvCxnSpPr>
        <p:spPr>
          <a:xfrm>
            <a:off x="6691680" y="3003215"/>
            <a:ext cx="2928917" cy="186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36811" r="7478" b="36429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D75413-3E26-4A19-B78E-2F151FC1F4AE}"/>
              </a:ext>
            </a:extLst>
          </p:cNvPr>
          <p:cNvSpPr/>
          <p:nvPr/>
        </p:nvSpPr>
        <p:spPr>
          <a:xfrm>
            <a:off x="2445026" y="1431235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3A8BA-BE2F-4B92-A9DC-2E787525B34D}"/>
              </a:ext>
            </a:extLst>
          </p:cNvPr>
          <p:cNvSpPr/>
          <p:nvPr/>
        </p:nvSpPr>
        <p:spPr>
          <a:xfrm>
            <a:off x="3458817" y="3816626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08798-44A4-4723-B42F-FD77E0961A4B}"/>
              </a:ext>
            </a:extLst>
          </p:cNvPr>
          <p:cNvSpPr/>
          <p:nvPr/>
        </p:nvSpPr>
        <p:spPr>
          <a:xfrm>
            <a:off x="7401905" y="2077278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25499-6F1B-4690-BDA4-21BEB5F427D4}"/>
              </a:ext>
            </a:extLst>
          </p:cNvPr>
          <p:cNvSpPr/>
          <p:nvPr/>
        </p:nvSpPr>
        <p:spPr>
          <a:xfrm>
            <a:off x="8262730" y="2077279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6C075A-9999-4F0E-A2B6-34C097E4F1F0}"/>
              </a:ext>
            </a:extLst>
          </p:cNvPr>
          <p:cNvSpPr/>
          <p:nvPr/>
        </p:nvSpPr>
        <p:spPr>
          <a:xfrm>
            <a:off x="2426804" y="2549387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FD213-4732-42D6-A0AF-9CA1BBB667EE}"/>
              </a:ext>
            </a:extLst>
          </p:cNvPr>
          <p:cNvSpPr/>
          <p:nvPr/>
        </p:nvSpPr>
        <p:spPr>
          <a:xfrm>
            <a:off x="4114800" y="3883714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B5AE1-3614-4FE4-A778-B7DF85A88BD4}"/>
              </a:ext>
            </a:extLst>
          </p:cNvPr>
          <p:cNvSpPr/>
          <p:nvPr/>
        </p:nvSpPr>
        <p:spPr>
          <a:xfrm>
            <a:off x="8262730" y="2524538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6C6B58-B95A-4888-964E-950A8876B8C3}"/>
              </a:ext>
            </a:extLst>
          </p:cNvPr>
          <p:cNvSpPr/>
          <p:nvPr/>
        </p:nvSpPr>
        <p:spPr>
          <a:xfrm>
            <a:off x="7394713" y="2517912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3A63BA-8515-47A9-9EB7-3DFA340E4A1C}"/>
              </a:ext>
            </a:extLst>
          </p:cNvPr>
          <p:cNvSpPr/>
          <p:nvPr/>
        </p:nvSpPr>
        <p:spPr>
          <a:xfrm>
            <a:off x="4822711" y="3846443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6217F-C1D9-4CBD-8500-A3478875E99D}"/>
              </a:ext>
            </a:extLst>
          </p:cNvPr>
          <p:cNvSpPr/>
          <p:nvPr/>
        </p:nvSpPr>
        <p:spPr>
          <a:xfrm>
            <a:off x="7394713" y="3298965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D3C3F-8151-4503-8417-C39B2A3041D2}"/>
              </a:ext>
            </a:extLst>
          </p:cNvPr>
          <p:cNvSpPr/>
          <p:nvPr/>
        </p:nvSpPr>
        <p:spPr>
          <a:xfrm>
            <a:off x="8262730" y="3258379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44CA8-9EA8-4E01-80AF-86755D9F9084}"/>
              </a:ext>
            </a:extLst>
          </p:cNvPr>
          <p:cNvSpPr/>
          <p:nvPr/>
        </p:nvSpPr>
        <p:spPr>
          <a:xfrm>
            <a:off x="7185990" y="3924299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4600" r="9270" b="8640"/>
          <a:stretch/>
        </p:blipFill>
        <p:spPr>
          <a:xfrm>
            <a:off x="1935897" y="1143000"/>
            <a:ext cx="9670938" cy="4393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2FD7D1-AFF1-457D-9DC1-DB0B26B2ADDD}"/>
              </a:ext>
            </a:extLst>
          </p:cNvPr>
          <p:cNvSpPr/>
          <p:nvPr/>
        </p:nvSpPr>
        <p:spPr>
          <a:xfrm>
            <a:off x="2574235" y="1744318"/>
            <a:ext cx="4234070" cy="120263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368A34-BBE7-4107-93AD-30CDF95C6D34}"/>
              </a:ext>
            </a:extLst>
          </p:cNvPr>
          <p:cNvSpPr/>
          <p:nvPr/>
        </p:nvSpPr>
        <p:spPr>
          <a:xfrm>
            <a:off x="3697353" y="3714751"/>
            <a:ext cx="576470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63BED-5077-405A-80CD-4806166D263A}"/>
              </a:ext>
            </a:extLst>
          </p:cNvPr>
          <p:cNvSpPr/>
          <p:nvPr/>
        </p:nvSpPr>
        <p:spPr>
          <a:xfrm>
            <a:off x="7689575" y="1982857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CF95F-458F-465D-952D-753674BF9511}"/>
              </a:ext>
            </a:extLst>
          </p:cNvPr>
          <p:cNvSpPr/>
          <p:nvPr/>
        </p:nvSpPr>
        <p:spPr>
          <a:xfrm>
            <a:off x="8557592" y="1962979"/>
            <a:ext cx="699052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3B7A6-3765-4BC2-827F-D424D64F9C7E}"/>
              </a:ext>
            </a:extLst>
          </p:cNvPr>
          <p:cNvSpPr/>
          <p:nvPr/>
        </p:nvSpPr>
        <p:spPr>
          <a:xfrm>
            <a:off x="2922104" y="3011557"/>
            <a:ext cx="3738770" cy="7404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41460C-7D0E-47AE-98AA-450C90C91CC2}"/>
              </a:ext>
            </a:extLst>
          </p:cNvPr>
          <p:cNvSpPr/>
          <p:nvPr/>
        </p:nvSpPr>
        <p:spPr>
          <a:xfrm>
            <a:off x="4316065" y="3702325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18F7A-A527-4A01-99DD-22394DB31A4E}"/>
              </a:ext>
            </a:extLst>
          </p:cNvPr>
          <p:cNvSpPr/>
          <p:nvPr/>
        </p:nvSpPr>
        <p:spPr>
          <a:xfrm>
            <a:off x="8501266" y="2395331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3A772A-FE39-4561-B26E-A872066A1AFF}"/>
              </a:ext>
            </a:extLst>
          </p:cNvPr>
          <p:cNvSpPr/>
          <p:nvPr/>
        </p:nvSpPr>
        <p:spPr>
          <a:xfrm>
            <a:off x="7633249" y="2388705"/>
            <a:ext cx="805070" cy="6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57D135-2DF7-428A-8A41-83A5F31BFA2A}"/>
              </a:ext>
            </a:extLst>
          </p:cNvPr>
          <p:cNvSpPr/>
          <p:nvPr/>
        </p:nvSpPr>
        <p:spPr>
          <a:xfrm>
            <a:off x="5045764" y="3677479"/>
            <a:ext cx="735496" cy="506896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C1A6E-0299-4F59-8C4C-7D57C77187D5}"/>
              </a:ext>
            </a:extLst>
          </p:cNvPr>
          <p:cNvSpPr/>
          <p:nvPr/>
        </p:nvSpPr>
        <p:spPr>
          <a:xfrm>
            <a:off x="7633249" y="3179697"/>
            <a:ext cx="805070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E079E-1EE8-451F-91CB-92373C562C1A}"/>
              </a:ext>
            </a:extLst>
          </p:cNvPr>
          <p:cNvSpPr/>
          <p:nvPr/>
        </p:nvSpPr>
        <p:spPr>
          <a:xfrm>
            <a:off x="8501266" y="3139111"/>
            <a:ext cx="805070" cy="558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E45799-3E91-4B6E-9D6A-45F3AA4A104A}"/>
              </a:ext>
            </a:extLst>
          </p:cNvPr>
          <p:cNvSpPr/>
          <p:nvPr/>
        </p:nvSpPr>
        <p:spPr>
          <a:xfrm>
            <a:off x="7433643" y="3792611"/>
            <a:ext cx="4194313" cy="1482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14045" r="8203" b="736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B36747-B983-45EA-81AD-73606FA32C97}"/>
              </a:ext>
            </a:extLst>
          </p:cNvPr>
          <p:cNvSpPr/>
          <p:nvPr/>
        </p:nvSpPr>
        <p:spPr>
          <a:xfrm>
            <a:off x="4532244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183B7-3BE9-4C38-AE8E-9BA2FB715939}"/>
              </a:ext>
            </a:extLst>
          </p:cNvPr>
          <p:cNvSpPr/>
          <p:nvPr/>
        </p:nvSpPr>
        <p:spPr>
          <a:xfrm>
            <a:off x="4273827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F5D5D9-040B-41FC-B207-7F26C543ECE4}"/>
              </a:ext>
            </a:extLst>
          </p:cNvPr>
          <p:cNvSpPr/>
          <p:nvPr/>
        </p:nvSpPr>
        <p:spPr>
          <a:xfrm>
            <a:off x="6602896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6B930-5FF0-4828-A8D0-F63A348C3F97}"/>
              </a:ext>
            </a:extLst>
          </p:cNvPr>
          <p:cNvSpPr/>
          <p:nvPr/>
        </p:nvSpPr>
        <p:spPr>
          <a:xfrm>
            <a:off x="6344479" y="3190461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59234B-8912-4854-B283-33CC1AFA8CC9}"/>
              </a:ext>
            </a:extLst>
          </p:cNvPr>
          <p:cNvSpPr/>
          <p:nvPr/>
        </p:nvSpPr>
        <p:spPr>
          <a:xfrm>
            <a:off x="8779566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003F9-9B9B-4016-AB97-1BC12AE5540D}"/>
              </a:ext>
            </a:extLst>
          </p:cNvPr>
          <p:cNvSpPr/>
          <p:nvPr/>
        </p:nvSpPr>
        <p:spPr>
          <a:xfrm>
            <a:off x="8521149" y="3190462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26645" r="8049" b="61036"/>
          <a:stretch/>
        </p:blipFill>
        <p:spPr>
          <a:xfrm>
            <a:off x="667136" y="1639957"/>
            <a:ext cx="10857727" cy="217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D0AF90-6936-4D4B-8B30-995A4BF94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40933" r="8048" b="7569"/>
          <a:stretch/>
        </p:blipFill>
        <p:spPr>
          <a:xfrm>
            <a:off x="2423728" y="0"/>
            <a:ext cx="8183227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4C9F5A5-AB2C-406D-B4DA-C665CA191FBC}"/>
              </a:ext>
            </a:extLst>
          </p:cNvPr>
          <p:cNvCxnSpPr/>
          <p:nvPr/>
        </p:nvCxnSpPr>
        <p:spPr>
          <a:xfrm>
            <a:off x="6438900" y="2794000"/>
            <a:ext cx="850900" cy="325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B03DE-CDE4-41BC-A712-F82DB50806CF}"/>
              </a:ext>
            </a:extLst>
          </p:cNvPr>
          <p:cNvCxnSpPr>
            <a:cxnSpLocks/>
          </p:cNvCxnSpPr>
          <p:nvPr/>
        </p:nvCxnSpPr>
        <p:spPr>
          <a:xfrm flipV="1">
            <a:off x="6438899" y="1422400"/>
            <a:ext cx="850900" cy="299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AB3A7F-3972-455E-8904-A4B1F935CCAA}"/>
              </a:ext>
            </a:extLst>
          </p:cNvPr>
          <p:cNvCxnSpPr>
            <a:cxnSpLocks/>
          </p:cNvCxnSpPr>
          <p:nvPr/>
        </p:nvCxnSpPr>
        <p:spPr>
          <a:xfrm flipV="1">
            <a:off x="6438898" y="4419600"/>
            <a:ext cx="850900" cy="1625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70ED-92C5-4E34-AA51-18894DC17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7" r="218" b="72609"/>
          <a:stretch/>
        </p:blipFill>
        <p:spPr>
          <a:xfrm>
            <a:off x="1454427" y="904460"/>
            <a:ext cx="9449750" cy="39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13218" r="10221" b="74374"/>
          <a:stretch/>
        </p:blipFill>
        <p:spPr>
          <a:xfrm>
            <a:off x="1244600" y="1174148"/>
            <a:ext cx="10074322" cy="218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4961" y="3507475"/>
            <a:ext cx="2456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/>
              <a:t>  42</a:t>
            </a:r>
          </a:p>
          <a:p>
            <a:r>
              <a:rPr lang="vi-VN" sz="4000" dirty="0" smtClean="0"/>
              <a:t>+  4</a:t>
            </a:r>
          </a:p>
          <a:p>
            <a:r>
              <a:rPr lang="vi-VN" sz="4000" dirty="0"/>
              <a:t> </a:t>
            </a:r>
            <a:r>
              <a:rPr lang="vi-VN" sz="4000" dirty="0" smtClean="0"/>
              <a:t> 46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97791" y="4776716"/>
            <a:ext cx="982639" cy="13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9C3CDE-BD8F-4CFD-AB5D-553DFFCC5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26491" r="9367" b="41223"/>
          <a:stretch/>
        </p:blipFill>
        <p:spPr>
          <a:xfrm>
            <a:off x="218364" y="327546"/>
            <a:ext cx="11973636" cy="6212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54897A-1813-43EB-9E3B-E6EE0DA871FC}"/>
              </a:ext>
            </a:extLst>
          </p:cNvPr>
          <p:cNvSpPr/>
          <p:nvPr/>
        </p:nvSpPr>
        <p:spPr>
          <a:xfrm>
            <a:off x="5696776" y="3140692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CC4C6-6EEA-407B-BF29-7F2704745C53}"/>
              </a:ext>
            </a:extLst>
          </p:cNvPr>
          <p:cNvSpPr/>
          <p:nvPr/>
        </p:nvSpPr>
        <p:spPr>
          <a:xfrm>
            <a:off x="7106493" y="310316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D5CCE9-45E7-41DD-9F82-F1A099956A11}"/>
              </a:ext>
            </a:extLst>
          </p:cNvPr>
          <p:cNvSpPr/>
          <p:nvPr/>
        </p:nvSpPr>
        <p:spPr>
          <a:xfrm>
            <a:off x="5696776" y="3905501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E9E21F-4D36-4845-A8AE-62373DEA3BB2}"/>
              </a:ext>
            </a:extLst>
          </p:cNvPr>
          <p:cNvSpPr/>
          <p:nvPr/>
        </p:nvSpPr>
        <p:spPr>
          <a:xfrm>
            <a:off x="7106493" y="3891852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26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B63CD-7CCB-4C12-AC49-C8014FA520F8}"/>
              </a:ext>
            </a:extLst>
          </p:cNvPr>
          <p:cNvSpPr/>
          <p:nvPr/>
        </p:nvSpPr>
        <p:spPr>
          <a:xfrm>
            <a:off x="5696776" y="475279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C8EEC-550D-4BBC-92F7-7DC8622E54E3}"/>
              </a:ext>
            </a:extLst>
          </p:cNvPr>
          <p:cNvSpPr/>
          <p:nvPr/>
        </p:nvSpPr>
        <p:spPr>
          <a:xfrm>
            <a:off x="7106493" y="4752798"/>
            <a:ext cx="533400" cy="537346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46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2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16</cp:revision>
  <dcterms:created xsi:type="dcterms:W3CDTF">2020-08-07T08:50:12Z</dcterms:created>
  <dcterms:modified xsi:type="dcterms:W3CDTF">2024-03-25T11:56:29Z</dcterms:modified>
</cp:coreProperties>
</file>