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1" r:id="rId3"/>
    <p:sldId id="256" r:id="rId4"/>
    <p:sldId id="265" r:id="rId5"/>
    <p:sldId id="262" r:id="rId6"/>
    <p:sldId id="257" r:id="rId7"/>
    <p:sldId id="266" r:id="rId8"/>
    <p:sldId id="267" r:id="rId9"/>
    <p:sldId id="271" r:id="rId10"/>
    <p:sldId id="258" r:id="rId11"/>
    <p:sldId id="268" r:id="rId12"/>
    <p:sldId id="269" r:id="rId13"/>
    <p:sldId id="263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6C11B-A87E-49B9-B71D-CD2BDB0320BE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2C7E-D1A0-41A2-965F-22E5FBD9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D4142-FFBA-46FD-A6DD-5445EA69791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356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82553" y="3333749"/>
            <a:ext cx="118237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9753610" y="2438413"/>
            <a:ext cx="2266951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8469" y="13"/>
            <a:ext cx="8176684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2917" y="13"/>
            <a:ext cx="8176683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4099994" y="1"/>
            <a:ext cx="3958167" cy="141763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685810" y="0"/>
            <a:ext cx="1970617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9728210" y="1008076"/>
            <a:ext cx="2266951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203210" y="1600213"/>
            <a:ext cx="1352551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30400" y="228601"/>
            <a:ext cx="863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28600"/>
            <a:ext cx="7895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7895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2540001" y="4953000"/>
            <a:ext cx="71120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GV: TRẦN 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545168" y="1714501"/>
            <a:ext cx="8818033" cy="527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1B</a:t>
            </a: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0" y="274639"/>
            <a:ext cx="2713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7" y="1219200"/>
            <a:ext cx="2544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2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2930" r="5510" b="76290"/>
          <a:stretch/>
        </p:blipFill>
        <p:spPr>
          <a:xfrm>
            <a:off x="603115" y="1575880"/>
            <a:ext cx="11447911" cy="20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23607" r="5273" b="52760"/>
          <a:stretch/>
        </p:blipFill>
        <p:spPr>
          <a:xfrm>
            <a:off x="372044" y="1211093"/>
            <a:ext cx="11447911" cy="44358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965594-C5B4-4E47-86A9-580FDFCFFCEA}"/>
              </a:ext>
            </a:extLst>
          </p:cNvPr>
          <p:cNvSpPr/>
          <p:nvPr/>
        </p:nvSpPr>
        <p:spPr>
          <a:xfrm>
            <a:off x="2119330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BA1A2-BF30-4399-8ADE-C55828EF98BE}"/>
              </a:ext>
            </a:extLst>
          </p:cNvPr>
          <p:cNvSpPr/>
          <p:nvPr/>
        </p:nvSpPr>
        <p:spPr>
          <a:xfrm>
            <a:off x="4956313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8C3EF-269D-41C2-8EB7-34716165320D}"/>
              </a:ext>
            </a:extLst>
          </p:cNvPr>
          <p:cNvSpPr/>
          <p:nvPr/>
        </p:nvSpPr>
        <p:spPr>
          <a:xfrm>
            <a:off x="7957930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47353" r="5712" b="8216"/>
          <a:stretch/>
        </p:blipFill>
        <p:spPr>
          <a:xfrm>
            <a:off x="2386030" y="0"/>
            <a:ext cx="9258339" cy="6744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403E6F-EAE2-4444-B3D6-C1556B84B441}"/>
              </a:ext>
            </a:extLst>
          </p:cNvPr>
          <p:cNvSpPr/>
          <p:nvPr/>
        </p:nvSpPr>
        <p:spPr>
          <a:xfrm>
            <a:off x="5711687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B1927-3AEF-49E1-AE4F-85DABCE5B390}"/>
              </a:ext>
            </a:extLst>
          </p:cNvPr>
          <p:cNvSpPr/>
          <p:nvPr/>
        </p:nvSpPr>
        <p:spPr>
          <a:xfrm>
            <a:off x="6245087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4F6CC-7DBB-44D3-80E7-BFF7C0560E19}"/>
              </a:ext>
            </a:extLst>
          </p:cNvPr>
          <p:cNvSpPr/>
          <p:nvPr/>
        </p:nvSpPr>
        <p:spPr>
          <a:xfrm>
            <a:off x="6748499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DD41A4-0512-46C8-8CA3-359BE0A68AA8}"/>
              </a:ext>
            </a:extLst>
          </p:cNvPr>
          <p:cNvSpPr/>
          <p:nvPr/>
        </p:nvSpPr>
        <p:spPr>
          <a:xfrm>
            <a:off x="7738928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FA2910-CFD8-4C9D-B245-20791367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6111" r="10841" b="70120"/>
          <a:stretch/>
        </p:blipFill>
        <p:spPr>
          <a:xfrm>
            <a:off x="2386030" y="140010"/>
            <a:ext cx="7994931" cy="3288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CA884-1FEF-46A8-A481-544327DE6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32244" r="65945" b="53139"/>
          <a:stretch/>
        </p:blipFill>
        <p:spPr>
          <a:xfrm>
            <a:off x="367659" y="3925229"/>
            <a:ext cx="2018371" cy="2022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AE8B3-3D51-45F3-A212-39C999E11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t="32566" r="42884" b="52817"/>
          <a:stretch/>
        </p:blipFill>
        <p:spPr>
          <a:xfrm>
            <a:off x="4590254" y="3925229"/>
            <a:ext cx="2018371" cy="2022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64621-DEB1-4782-80C9-E382DB03E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4" t="32405" r="19254" b="52978"/>
          <a:stretch/>
        </p:blipFill>
        <p:spPr>
          <a:xfrm>
            <a:off x="8693903" y="3925229"/>
            <a:ext cx="2018371" cy="202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BAECB6-5978-4F04-A64C-71839E99F8A1}"/>
              </a:ext>
            </a:extLst>
          </p:cNvPr>
          <p:cNvSpPr/>
          <p:nvPr/>
        </p:nvSpPr>
        <p:spPr>
          <a:xfrm>
            <a:off x="2096429" y="4036741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FA6A5-7375-43F3-8A63-22E9A337C085}"/>
              </a:ext>
            </a:extLst>
          </p:cNvPr>
          <p:cNvSpPr/>
          <p:nvPr/>
        </p:nvSpPr>
        <p:spPr>
          <a:xfrm>
            <a:off x="2096429" y="4596470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2D32C9-EF17-4BEC-9AC8-4D6FCEF02862}"/>
              </a:ext>
            </a:extLst>
          </p:cNvPr>
          <p:cNvSpPr/>
          <p:nvPr/>
        </p:nvSpPr>
        <p:spPr>
          <a:xfrm>
            <a:off x="2096428" y="5196315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FB3E52-98A1-468E-93B7-FCFB255A76A5}"/>
              </a:ext>
            </a:extLst>
          </p:cNvPr>
          <p:cNvSpPr/>
          <p:nvPr/>
        </p:nvSpPr>
        <p:spPr>
          <a:xfrm>
            <a:off x="6341326" y="3969835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AC4F-CAE1-46BB-8B19-E28D6AE176A1}"/>
              </a:ext>
            </a:extLst>
          </p:cNvPr>
          <p:cNvSpPr/>
          <p:nvPr/>
        </p:nvSpPr>
        <p:spPr>
          <a:xfrm>
            <a:off x="6341326" y="4529564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25B36A-428E-4F64-A539-3EE9AD717FDF}"/>
              </a:ext>
            </a:extLst>
          </p:cNvPr>
          <p:cNvSpPr/>
          <p:nvPr/>
        </p:nvSpPr>
        <p:spPr>
          <a:xfrm>
            <a:off x="6341325" y="5129409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C424E2-5060-430E-B2FB-442A848B16C5}"/>
              </a:ext>
            </a:extLst>
          </p:cNvPr>
          <p:cNvSpPr/>
          <p:nvPr/>
        </p:nvSpPr>
        <p:spPr>
          <a:xfrm>
            <a:off x="10380962" y="3996473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8B83F6-5239-4E9B-B1D7-71789F5EFDCF}"/>
              </a:ext>
            </a:extLst>
          </p:cNvPr>
          <p:cNvSpPr/>
          <p:nvPr/>
        </p:nvSpPr>
        <p:spPr>
          <a:xfrm>
            <a:off x="10380962" y="4556202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982245-72F9-43B6-9DB7-D06FA43E06CA}"/>
              </a:ext>
            </a:extLst>
          </p:cNvPr>
          <p:cNvSpPr/>
          <p:nvPr/>
        </p:nvSpPr>
        <p:spPr>
          <a:xfrm>
            <a:off x="10380961" y="5136169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31116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FA2910-CFD8-4C9D-B245-20791367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48924" r="9119" b="9224"/>
          <a:stretch/>
        </p:blipFill>
        <p:spPr>
          <a:xfrm>
            <a:off x="2781299" y="279400"/>
            <a:ext cx="7994931" cy="5791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5D3492-F1F7-4B8D-BCBD-CAD8C357DB5C}"/>
              </a:ext>
            </a:extLst>
          </p:cNvPr>
          <p:cNvSpPr/>
          <p:nvPr/>
        </p:nvSpPr>
        <p:spPr>
          <a:xfrm>
            <a:off x="8613913" y="173934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E20853-C60C-4BFF-8178-F5CC8A931297}"/>
              </a:ext>
            </a:extLst>
          </p:cNvPr>
          <p:cNvSpPr/>
          <p:nvPr/>
        </p:nvSpPr>
        <p:spPr>
          <a:xfrm>
            <a:off x="8981661" y="5029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61281-BCAF-4CE6-970D-0DDD80A0475A}"/>
              </a:ext>
            </a:extLst>
          </p:cNvPr>
          <p:cNvSpPr/>
          <p:nvPr/>
        </p:nvSpPr>
        <p:spPr>
          <a:xfrm>
            <a:off x="4379843" y="4966254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4DC745-BC17-4427-A432-75452A8F4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0"/>
          <a:stretch/>
        </p:blipFill>
        <p:spPr>
          <a:xfrm>
            <a:off x="-3868" y="-2072"/>
            <a:ext cx="12191999" cy="68600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E8D83F-BAA4-4EAA-9EB1-E492196AF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75858" y="3263932"/>
            <a:ext cx="2784681" cy="205002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3D98469-A133-4F91-92E0-9F353270F0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4" y="-913032"/>
            <a:ext cx="4222741" cy="2678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24EEBE9-E6EA-45F1-B394-C20C4351F3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5"/>
            <a:ext cx="5121664" cy="22147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E2A745C-2B26-4AE7-A543-D1A30CBB6A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7" y="1125415"/>
            <a:ext cx="1179871" cy="165182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DC50E77-07FF-42DC-905C-A277CB4ABC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60907" r="62104" b="26891"/>
          <a:stretch/>
        </p:blipFill>
        <p:spPr>
          <a:xfrm>
            <a:off x="1548136" y="3799129"/>
            <a:ext cx="1861653" cy="1760651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03ECFC58-F478-4E93-8577-2AC58A5A5F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946698" y="-254822"/>
            <a:ext cx="3240196" cy="1601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B82CC-7297-4461-A098-47C54BADC5C7}"/>
              </a:ext>
            </a:extLst>
          </p:cNvPr>
          <p:cNvSpPr txBox="1"/>
          <p:nvPr/>
        </p:nvSpPr>
        <p:spPr>
          <a:xfrm>
            <a:off x="1548136" y="2100129"/>
            <a:ext cx="9409045" cy="1354217"/>
          </a:xfrm>
          <a:prstGeom prst="rect">
            <a:avLst/>
          </a:prstGeom>
          <a:noFill/>
        </p:spPr>
        <p:txBody>
          <a:bodyPr spcFirstLastPara="1" wrap="square" lIns="121915" tIns="60957" rIns="121915" bIns="60957" numCol="1" rtlCol="0">
            <a:prstTxWarp prst="textButton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endParaRPr lang="en-US" sz="8000" dirty="0">
              <a:solidFill>
                <a:srgbClr val="5B9BD5">
                  <a:lumMod val="50000"/>
                </a:srgbClr>
              </a:solidFill>
              <a:latin typeface="UVN Mang Tre" panose="000004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332713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50524" r="6345" b="30580"/>
          <a:stretch/>
        </p:blipFill>
        <p:spPr>
          <a:xfrm>
            <a:off x="1133060" y="1858617"/>
            <a:ext cx="10220036" cy="3250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08B96D-BA01-493C-BBBF-09F7A4102E73}"/>
              </a:ext>
            </a:extLst>
          </p:cNvPr>
          <p:cNvSpPr/>
          <p:nvPr/>
        </p:nvSpPr>
        <p:spPr>
          <a:xfrm>
            <a:off x="1513197" y="2085563"/>
            <a:ext cx="3714786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2F77-47EB-4355-964F-D4B9863F0FE7}"/>
              </a:ext>
            </a:extLst>
          </p:cNvPr>
          <p:cNvSpPr/>
          <p:nvPr/>
        </p:nvSpPr>
        <p:spPr>
          <a:xfrm>
            <a:off x="2155092" y="4237796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BF17A-9AB5-4BE2-B04B-DD61C81D1B1B}"/>
              </a:ext>
            </a:extLst>
          </p:cNvPr>
          <p:cNvSpPr/>
          <p:nvPr/>
        </p:nvSpPr>
        <p:spPr>
          <a:xfrm>
            <a:off x="5676901" y="2712553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2454F-3D60-4CCA-8E23-A2F942069A25}"/>
              </a:ext>
            </a:extLst>
          </p:cNvPr>
          <p:cNvSpPr/>
          <p:nvPr/>
        </p:nvSpPr>
        <p:spPr>
          <a:xfrm>
            <a:off x="6544918" y="2692675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69C33-90F1-48CE-A924-C56FBABE0CF3}"/>
              </a:ext>
            </a:extLst>
          </p:cNvPr>
          <p:cNvSpPr/>
          <p:nvPr/>
        </p:nvSpPr>
        <p:spPr>
          <a:xfrm>
            <a:off x="1650831" y="3026465"/>
            <a:ext cx="3577152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4DE66-A2FE-4A41-84BA-CF296BC2C4EF}"/>
              </a:ext>
            </a:extLst>
          </p:cNvPr>
          <p:cNvSpPr/>
          <p:nvPr/>
        </p:nvSpPr>
        <p:spPr>
          <a:xfrm>
            <a:off x="2628645" y="4116043"/>
            <a:ext cx="1049864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3981D-B370-46BC-98E3-FCF0AC2D0DE4}"/>
              </a:ext>
            </a:extLst>
          </p:cNvPr>
          <p:cNvSpPr/>
          <p:nvPr/>
        </p:nvSpPr>
        <p:spPr>
          <a:xfrm>
            <a:off x="6456222" y="3213858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208B9-C4F5-4676-B064-428D1ED0D0F3}"/>
              </a:ext>
            </a:extLst>
          </p:cNvPr>
          <p:cNvSpPr/>
          <p:nvPr/>
        </p:nvSpPr>
        <p:spPr>
          <a:xfrm>
            <a:off x="5588205" y="3207232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68554-C478-4CBE-A477-3546B518C37B}"/>
              </a:ext>
            </a:extLst>
          </p:cNvPr>
          <p:cNvSpPr/>
          <p:nvPr/>
        </p:nvSpPr>
        <p:spPr>
          <a:xfrm>
            <a:off x="3678509" y="4057028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326F6-4098-4EC1-8477-085705873632}"/>
              </a:ext>
            </a:extLst>
          </p:cNvPr>
          <p:cNvSpPr/>
          <p:nvPr/>
        </p:nvSpPr>
        <p:spPr>
          <a:xfrm>
            <a:off x="5572542" y="4237796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53E5B-5E54-42D0-8FCF-A4AE13F7DEE5}"/>
              </a:ext>
            </a:extLst>
          </p:cNvPr>
          <p:cNvSpPr/>
          <p:nvPr/>
        </p:nvSpPr>
        <p:spPr>
          <a:xfrm>
            <a:off x="6433031" y="4226202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9FE070-B24F-4907-BEE2-8AFB702793CE}"/>
              </a:ext>
            </a:extLst>
          </p:cNvPr>
          <p:cNvSpPr/>
          <p:nvPr/>
        </p:nvSpPr>
        <p:spPr>
          <a:xfrm>
            <a:off x="7373178" y="1858617"/>
            <a:ext cx="4194313" cy="302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952750-40F6-4C11-851E-C1F0F53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79130" r="8389" b="8551"/>
          <a:stretch/>
        </p:blipFill>
        <p:spPr>
          <a:xfrm>
            <a:off x="967949" y="1689653"/>
            <a:ext cx="10513271" cy="22064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FB4FA7-CF47-422F-BFB5-D1AD73F92DE1}"/>
              </a:ext>
            </a:extLst>
          </p:cNvPr>
          <p:cNvSpPr/>
          <p:nvPr/>
        </p:nvSpPr>
        <p:spPr>
          <a:xfrm>
            <a:off x="334948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C80EC-A273-425B-92DF-4A7FF5CAD2B4}"/>
              </a:ext>
            </a:extLst>
          </p:cNvPr>
          <p:cNvSpPr/>
          <p:nvPr/>
        </p:nvSpPr>
        <p:spPr>
          <a:xfrm>
            <a:off x="309107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2D8B7-91FB-413C-925E-B9D7720E4CCB}"/>
              </a:ext>
            </a:extLst>
          </p:cNvPr>
          <p:cNvSpPr/>
          <p:nvPr/>
        </p:nvSpPr>
        <p:spPr>
          <a:xfrm>
            <a:off x="5479774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CEE09-7E2B-4252-A71E-823A5F648E3F}"/>
              </a:ext>
            </a:extLst>
          </p:cNvPr>
          <p:cNvSpPr/>
          <p:nvPr/>
        </p:nvSpPr>
        <p:spPr>
          <a:xfrm>
            <a:off x="5221357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1898E-A6B8-4019-B98F-AD79724ED354}"/>
              </a:ext>
            </a:extLst>
          </p:cNvPr>
          <p:cNvSpPr/>
          <p:nvPr/>
        </p:nvSpPr>
        <p:spPr>
          <a:xfrm>
            <a:off x="7596810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4F0AF-EF80-4384-B8E3-15F7537F2EF7}"/>
              </a:ext>
            </a:extLst>
          </p:cNvPr>
          <p:cNvSpPr/>
          <p:nvPr/>
        </p:nvSpPr>
        <p:spPr>
          <a:xfrm>
            <a:off x="7338393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15875-CD29-4156-B7C4-62303BB65A84}"/>
              </a:ext>
            </a:extLst>
          </p:cNvPr>
          <p:cNvSpPr/>
          <p:nvPr/>
        </p:nvSpPr>
        <p:spPr>
          <a:xfrm>
            <a:off x="981654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98CB0-A4B1-4CA2-9D71-A505F14BE97F}"/>
              </a:ext>
            </a:extLst>
          </p:cNvPr>
          <p:cNvSpPr/>
          <p:nvPr/>
        </p:nvSpPr>
        <p:spPr>
          <a:xfrm>
            <a:off x="955813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7088" r="8203" b="82188"/>
          <a:stretch/>
        </p:blipFill>
        <p:spPr>
          <a:xfrm>
            <a:off x="1673087" y="1649893"/>
            <a:ext cx="9116063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8961" r="8383" b="49027"/>
          <a:stretch/>
        </p:blipFill>
        <p:spPr>
          <a:xfrm>
            <a:off x="1731453" y="1043608"/>
            <a:ext cx="9116063" cy="4984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3687417" y="3558209"/>
            <a:ext cx="5555974" cy="1093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EBE467-1D34-4109-A56C-BF556FFC6E5A}"/>
              </a:ext>
            </a:extLst>
          </p:cNvPr>
          <p:cNvCxnSpPr>
            <a:cxnSpLocks/>
          </p:cNvCxnSpPr>
          <p:nvPr/>
        </p:nvCxnSpPr>
        <p:spPr>
          <a:xfrm flipV="1">
            <a:off x="7056783" y="3866322"/>
            <a:ext cx="2524539" cy="7851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53749" r="8911" b="11285"/>
          <a:stretch/>
        </p:blipFill>
        <p:spPr>
          <a:xfrm>
            <a:off x="2256747" y="894945"/>
            <a:ext cx="9116063" cy="544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4EE4B-930B-4E84-85AC-C2011C9F9199}"/>
              </a:ext>
            </a:extLst>
          </p:cNvPr>
          <p:cNvSpPr/>
          <p:nvPr/>
        </p:nvSpPr>
        <p:spPr>
          <a:xfrm>
            <a:off x="5562600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E1EE9-6082-4114-A47D-5136E614BFD1}"/>
              </a:ext>
            </a:extLst>
          </p:cNvPr>
          <p:cNvSpPr/>
          <p:nvPr/>
        </p:nvSpPr>
        <p:spPr>
          <a:xfrm>
            <a:off x="6587834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7422C-7B45-4122-8433-28AEE8E724FF}"/>
              </a:ext>
            </a:extLst>
          </p:cNvPr>
          <p:cNvSpPr/>
          <p:nvPr/>
        </p:nvSpPr>
        <p:spPr>
          <a:xfrm>
            <a:off x="7653130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3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ạm biệt"/>
  <p:tag name="ISPRING_SLIDE_INDENT_LEVEL" val="0"/>
  <p:tag name="GENSWF_ADVANCE_TIME" val="2.929"/>
  <p:tag name="ISPRING_CUSTOM_TIMING_USED" val="1"/>
  <p:tag name="GENSWF_SLIDE_UID" val="{A2EB917A-0C1B-4061-98A2-374FFCA0009C}:332"/>
  <p:tag name="ISPRING_SLIDE_ID_2" val="{F02B97C0-D812-4906-8CE0-3DD47FB14AC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76</Words>
  <Application>Microsoft Office PowerPoint</Application>
  <PresentationFormat>Widescreen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等线</vt:lpstr>
      <vt:lpstr>Times New Roman</vt:lpstr>
      <vt:lpstr>UVN Mang Tre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12</cp:revision>
  <dcterms:created xsi:type="dcterms:W3CDTF">2020-08-07T08:50:12Z</dcterms:created>
  <dcterms:modified xsi:type="dcterms:W3CDTF">2024-03-15T14:15:09Z</dcterms:modified>
</cp:coreProperties>
</file>