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56" r:id="rId4"/>
    <p:sldId id="265" r:id="rId5"/>
    <p:sldId id="262" r:id="rId6"/>
    <p:sldId id="257" r:id="rId7"/>
    <p:sldId id="266" r:id="rId8"/>
    <p:sldId id="267" r:id="rId9"/>
    <p:sldId id="271" r:id="rId10"/>
    <p:sldId id="258" r:id="rId11"/>
    <p:sldId id="268" r:id="rId12"/>
    <p:sldId id="269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69290"/>
            <a:ext cx="11606784" cy="65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7" t="12930" r="5510" b="76290"/>
          <a:stretch/>
        </p:blipFill>
        <p:spPr>
          <a:xfrm>
            <a:off x="603115" y="1575880"/>
            <a:ext cx="11447911" cy="20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28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4" t="23607" r="5273" b="52760"/>
          <a:stretch/>
        </p:blipFill>
        <p:spPr>
          <a:xfrm>
            <a:off x="372044" y="1211093"/>
            <a:ext cx="11447911" cy="44358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965594-C5B4-4E47-86A9-580FDFCFFCEA}"/>
              </a:ext>
            </a:extLst>
          </p:cNvPr>
          <p:cNvSpPr/>
          <p:nvPr/>
        </p:nvSpPr>
        <p:spPr>
          <a:xfrm>
            <a:off x="2119330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3BA1A2-BF30-4399-8ADE-C55828EF98BE}"/>
              </a:ext>
            </a:extLst>
          </p:cNvPr>
          <p:cNvSpPr/>
          <p:nvPr/>
        </p:nvSpPr>
        <p:spPr>
          <a:xfrm>
            <a:off x="4956313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68C3EF-269D-41C2-8EB7-34716165320D}"/>
              </a:ext>
            </a:extLst>
          </p:cNvPr>
          <p:cNvSpPr/>
          <p:nvPr/>
        </p:nvSpPr>
        <p:spPr>
          <a:xfrm>
            <a:off x="7957930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0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5" t="47353" r="5712" b="8216"/>
          <a:stretch/>
        </p:blipFill>
        <p:spPr>
          <a:xfrm>
            <a:off x="2386030" y="0"/>
            <a:ext cx="9258339" cy="6744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403E6F-EAE2-4444-B3D6-C1556B84B441}"/>
              </a:ext>
            </a:extLst>
          </p:cNvPr>
          <p:cNvSpPr/>
          <p:nvPr/>
        </p:nvSpPr>
        <p:spPr>
          <a:xfrm>
            <a:off x="5711687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AB1927-3AEF-49E1-AE4F-85DABCE5B390}"/>
              </a:ext>
            </a:extLst>
          </p:cNvPr>
          <p:cNvSpPr/>
          <p:nvPr/>
        </p:nvSpPr>
        <p:spPr>
          <a:xfrm>
            <a:off x="6245087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C4F6CC-7DBB-44D3-80E7-BFF7C0560E19}"/>
              </a:ext>
            </a:extLst>
          </p:cNvPr>
          <p:cNvSpPr/>
          <p:nvPr/>
        </p:nvSpPr>
        <p:spPr>
          <a:xfrm>
            <a:off x="6748499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DD41A4-0512-46C8-8CA3-359BE0A68AA8}"/>
              </a:ext>
            </a:extLst>
          </p:cNvPr>
          <p:cNvSpPr/>
          <p:nvPr/>
        </p:nvSpPr>
        <p:spPr>
          <a:xfrm>
            <a:off x="7738928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8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FA2910-CFD8-4C9D-B245-20791367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8" t="6111" r="10841" b="70120"/>
          <a:stretch/>
        </p:blipFill>
        <p:spPr>
          <a:xfrm>
            <a:off x="2386030" y="140010"/>
            <a:ext cx="7994931" cy="3288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ACA884-1FEF-46A8-A481-544327DE6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93" t="32244" r="65945" b="53139"/>
          <a:stretch/>
        </p:blipFill>
        <p:spPr>
          <a:xfrm>
            <a:off x="367659" y="3925229"/>
            <a:ext cx="2018371" cy="2022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0AE8B3-3D51-45F3-A212-39C999E11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4" t="32566" r="42884" b="52817"/>
          <a:stretch/>
        </p:blipFill>
        <p:spPr>
          <a:xfrm>
            <a:off x="4590254" y="3925229"/>
            <a:ext cx="2018371" cy="2022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364621-DEB1-4782-80C9-E382DB03E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84" t="32405" r="19254" b="52978"/>
          <a:stretch/>
        </p:blipFill>
        <p:spPr>
          <a:xfrm>
            <a:off x="8693903" y="3925229"/>
            <a:ext cx="2018371" cy="202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BAECB6-5978-4F04-A64C-71839E99F8A1}"/>
              </a:ext>
            </a:extLst>
          </p:cNvPr>
          <p:cNvSpPr/>
          <p:nvPr/>
        </p:nvSpPr>
        <p:spPr>
          <a:xfrm>
            <a:off x="2096429" y="4036741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4CFA6A5-7375-43F3-8A63-22E9A337C085}"/>
              </a:ext>
            </a:extLst>
          </p:cNvPr>
          <p:cNvSpPr/>
          <p:nvPr/>
        </p:nvSpPr>
        <p:spPr>
          <a:xfrm>
            <a:off x="2096429" y="4596470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2D32C9-EF17-4BEC-9AC8-4D6FCEF02862}"/>
              </a:ext>
            </a:extLst>
          </p:cNvPr>
          <p:cNvSpPr/>
          <p:nvPr/>
        </p:nvSpPr>
        <p:spPr>
          <a:xfrm>
            <a:off x="2096428" y="5196315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FB3E52-98A1-468E-93B7-FCFB255A76A5}"/>
              </a:ext>
            </a:extLst>
          </p:cNvPr>
          <p:cNvSpPr/>
          <p:nvPr/>
        </p:nvSpPr>
        <p:spPr>
          <a:xfrm>
            <a:off x="6341326" y="3969835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305AC4F-CAE1-46BB-8B19-E28D6AE176A1}"/>
              </a:ext>
            </a:extLst>
          </p:cNvPr>
          <p:cNvSpPr/>
          <p:nvPr/>
        </p:nvSpPr>
        <p:spPr>
          <a:xfrm>
            <a:off x="6341326" y="4529564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25B36A-428E-4F64-A539-3EE9AD717FDF}"/>
              </a:ext>
            </a:extLst>
          </p:cNvPr>
          <p:cNvSpPr/>
          <p:nvPr/>
        </p:nvSpPr>
        <p:spPr>
          <a:xfrm>
            <a:off x="6341325" y="5129409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5C424E2-5060-430E-B2FB-442A848B16C5}"/>
              </a:ext>
            </a:extLst>
          </p:cNvPr>
          <p:cNvSpPr/>
          <p:nvPr/>
        </p:nvSpPr>
        <p:spPr>
          <a:xfrm>
            <a:off x="10380962" y="3996473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38B83F6-5239-4E9B-B1D7-71789F5EFDCF}"/>
              </a:ext>
            </a:extLst>
          </p:cNvPr>
          <p:cNvSpPr/>
          <p:nvPr/>
        </p:nvSpPr>
        <p:spPr>
          <a:xfrm>
            <a:off x="10380962" y="4556202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6982245-72F9-43B6-9DB7-D06FA43E06CA}"/>
              </a:ext>
            </a:extLst>
          </p:cNvPr>
          <p:cNvSpPr/>
          <p:nvPr/>
        </p:nvSpPr>
        <p:spPr>
          <a:xfrm>
            <a:off x="10380961" y="5136169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xmlns="" val="31116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FA2910-CFD8-4C9D-B245-20791367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0" t="48924" r="9119" b="9224"/>
          <a:stretch/>
        </p:blipFill>
        <p:spPr>
          <a:xfrm>
            <a:off x="2781299" y="279400"/>
            <a:ext cx="7994931" cy="5791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5D3492-F1F7-4B8D-BCBD-CAD8C357DB5C}"/>
              </a:ext>
            </a:extLst>
          </p:cNvPr>
          <p:cNvSpPr/>
          <p:nvPr/>
        </p:nvSpPr>
        <p:spPr>
          <a:xfrm>
            <a:off x="8613913" y="173934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E20853-C60C-4BFF-8178-F5CC8A931297}"/>
              </a:ext>
            </a:extLst>
          </p:cNvPr>
          <p:cNvSpPr/>
          <p:nvPr/>
        </p:nvSpPr>
        <p:spPr>
          <a:xfrm>
            <a:off x="8981661" y="5029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A61281-BCAF-4CE6-970D-0DDD80A0475A}"/>
              </a:ext>
            </a:extLst>
          </p:cNvPr>
          <p:cNvSpPr/>
          <p:nvPr/>
        </p:nvSpPr>
        <p:spPr>
          <a:xfrm>
            <a:off x="4379843" y="4966254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5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3" t="5507" r="9615" b="79275"/>
          <a:stretch/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61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9" t="29565" r="6345" b="51210"/>
          <a:stretch/>
        </p:blipFill>
        <p:spPr>
          <a:xfrm>
            <a:off x="1302025" y="1570383"/>
            <a:ext cx="10014576" cy="3240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5EE18A-034C-4898-8AE3-0E3E3B420E49}"/>
              </a:ext>
            </a:extLst>
          </p:cNvPr>
          <p:cNvSpPr/>
          <p:nvPr/>
        </p:nvSpPr>
        <p:spPr>
          <a:xfrm>
            <a:off x="1917675" y="1858617"/>
            <a:ext cx="3311964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623ABA-368B-440C-A597-763012EDAE02}"/>
              </a:ext>
            </a:extLst>
          </p:cNvPr>
          <p:cNvSpPr/>
          <p:nvPr/>
        </p:nvSpPr>
        <p:spPr>
          <a:xfrm>
            <a:off x="2471314" y="4023693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43F90F-0BD7-4D3A-A36F-C3E9AB116F33}"/>
              </a:ext>
            </a:extLst>
          </p:cNvPr>
          <p:cNvSpPr/>
          <p:nvPr/>
        </p:nvSpPr>
        <p:spPr>
          <a:xfrm>
            <a:off x="5716657" y="2543590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72DBA4-CF30-4665-9CDE-180EEDE5F70C}"/>
              </a:ext>
            </a:extLst>
          </p:cNvPr>
          <p:cNvSpPr/>
          <p:nvPr/>
        </p:nvSpPr>
        <p:spPr>
          <a:xfrm>
            <a:off x="6584674" y="2523712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33C22A-46FE-4908-B451-F64FA5ED8C6B}"/>
              </a:ext>
            </a:extLst>
          </p:cNvPr>
          <p:cNvSpPr/>
          <p:nvPr/>
        </p:nvSpPr>
        <p:spPr>
          <a:xfrm>
            <a:off x="1917674" y="2904712"/>
            <a:ext cx="3439517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2B6FC5-5B74-4E27-B744-882FCAF7C5F9}"/>
              </a:ext>
            </a:extLst>
          </p:cNvPr>
          <p:cNvSpPr/>
          <p:nvPr/>
        </p:nvSpPr>
        <p:spPr>
          <a:xfrm>
            <a:off x="3080185" y="3998016"/>
            <a:ext cx="900287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6912003-3633-47AA-84E6-DE015BC8C3F6}"/>
              </a:ext>
            </a:extLst>
          </p:cNvPr>
          <p:cNvSpPr/>
          <p:nvPr/>
        </p:nvSpPr>
        <p:spPr>
          <a:xfrm>
            <a:off x="6505161" y="2994164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40E531-983E-4CA8-918F-3F2960196B61}"/>
              </a:ext>
            </a:extLst>
          </p:cNvPr>
          <p:cNvSpPr/>
          <p:nvPr/>
        </p:nvSpPr>
        <p:spPr>
          <a:xfrm>
            <a:off x="5637144" y="2987538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9406BED-B27A-4070-A02A-6E2A0815B819}"/>
              </a:ext>
            </a:extLst>
          </p:cNvPr>
          <p:cNvSpPr/>
          <p:nvPr/>
        </p:nvSpPr>
        <p:spPr>
          <a:xfrm>
            <a:off x="3919906" y="3970682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F8699D5-C274-49C0-A787-0C061EC97DA6}"/>
              </a:ext>
            </a:extLst>
          </p:cNvPr>
          <p:cNvSpPr/>
          <p:nvPr/>
        </p:nvSpPr>
        <p:spPr>
          <a:xfrm>
            <a:off x="5643015" y="3945005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0A3F3E9-849F-4C68-81D2-4026A5054A18}"/>
              </a:ext>
            </a:extLst>
          </p:cNvPr>
          <p:cNvSpPr/>
          <p:nvPr/>
        </p:nvSpPr>
        <p:spPr>
          <a:xfrm>
            <a:off x="6503504" y="3933411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EB22F50-A783-49A7-A087-125326ED6652}"/>
              </a:ext>
            </a:extLst>
          </p:cNvPr>
          <p:cNvSpPr/>
          <p:nvPr/>
        </p:nvSpPr>
        <p:spPr>
          <a:xfrm>
            <a:off x="7373178" y="2252869"/>
            <a:ext cx="4194313" cy="26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9" t="50524" r="6345" b="30580"/>
          <a:stretch/>
        </p:blipFill>
        <p:spPr>
          <a:xfrm>
            <a:off x="1133060" y="1858617"/>
            <a:ext cx="10220036" cy="3250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08B96D-BA01-493C-BBBF-09F7A4102E73}"/>
              </a:ext>
            </a:extLst>
          </p:cNvPr>
          <p:cNvSpPr/>
          <p:nvPr/>
        </p:nvSpPr>
        <p:spPr>
          <a:xfrm>
            <a:off x="1513197" y="2085563"/>
            <a:ext cx="3714786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052F77-47EB-4355-964F-D4B9863F0FE7}"/>
              </a:ext>
            </a:extLst>
          </p:cNvPr>
          <p:cNvSpPr/>
          <p:nvPr/>
        </p:nvSpPr>
        <p:spPr>
          <a:xfrm>
            <a:off x="2155092" y="4237796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BBF17A-9AB5-4BE2-B04B-DD61C81D1B1B}"/>
              </a:ext>
            </a:extLst>
          </p:cNvPr>
          <p:cNvSpPr/>
          <p:nvPr/>
        </p:nvSpPr>
        <p:spPr>
          <a:xfrm>
            <a:off x="5676901" y="2712553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D2454F-3D60-4CCA-8E23-A2F942069A25}"/>
              </a:ext>
            </a:extLst>
          </p:cNvPr>
          <p:cNvSpPr/>
          <p:nvPr/>
        </p:nvSpPr>
        <p:spPr>
          <a:xfrm>
            <a:off x="6544918" y="2692675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969C33-90F1-48CE-A924-C56FBABE0CF3}"/>
              </a:ext>
            </a:extLst>
          </p:cNvPr>
          <p:cNvSpPr/>
          <p:nvPr/>
        </p:nvSpPr>
        <p:spPr>
          <a:xfrm>
            <a:off x="1650831" y="3026465"/>
            <a:ext cx="3577152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34DE66-A2FE-4A41-84BA-CF296BC2C4EF}"/>
              </a:ext>
            </a:extLst>
          </p:cNvPr>
          <p:cNvSpPr/>
          <p:nvPr/>
        </p:nvSpPr>
        <p:spPr>
          <a:xfrm>
            <a:off x="2628645" y="4116043"/>
            <a:ext cx="1049864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23981D-B370-46BC-98E3-FCF0AC2D0DE4}"/>
              </a:ext>
            </a:extLst>
          </p:cNvPr>
          <p:cNvSpPr/>
          <p:nvPr/>
        </p:nvSpPr>
        <p:spPr>
          <a:xfrm>
            <a:off x="6456222" y="3213858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9208B9-C4F5-4676-B064-428D1ED0D0F3}"/>
              </a:ext>
            </a:extLst>
          </p:cNvPr>
          <p:cNvSpPr/>
          <p:nvPr/>
        </p:nvSpPr>
        <p:spPr>
          <a:xfrm>
            <a:off x="5588205" y="3207232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868554-C478-4CBE-A477-3546B518C37B}"/>
              </a:ext>
            </a:extLst>
          </p:cNvPr>
          <p:cNvSpPr/>
          <p:nvPr/>
        </p:nvSpPr>
        <p:spPr>
          <a:xfrm>
            <a:off x="3678509" y="4057028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7326F6-4098-4EC1-8477-085705873632}"/>
              </a:ext>
            </a:extLst>
          </p:cNvPr>
          <p:cNvSpPr/>
          <p:nvPr/>
        </p:nvSpPr>
        <p:spPr>
          <a:xfrm>
            <a:off x="5572542" y="4237796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5153E5B-5E54-42D0-8FCF-A4AE13F7DEE5}"/>
              </a:ext>
            </a:extLst>
          </p:cNvPr>
          <p:cNvSpPr/>
          <p:nvPr/>
        </p:nvSpPr>
        <p:spPr>
          <a:xfrm>
            <a:off x="6433031" y="4226202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9FE070-B24F-4907-BEE2-8AFB702793CE}"/>
              </a:ext>
            </a:extLst>
          </p:cNvPr>
          <p:cNvSpPr/>
          <p:nvPr/>
        </p:nvSpPr>
        <p:spPr>
          <a:xfrm>
            <a:off x="7373178" y="1858617"/>
            <a:ext cx="4194313" cy="302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9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952750-40F6-4C11-851E-C1F0F539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6" t="79130" r="8389" b="8551"/>
          <a:stretch/>
        </p:blipFill>
        <p:spPr>
          <a:xfrm>
            <a:off x="967949" y="1689653"/>
            <a:ext cx="10513271" cy="22064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FB4FA7-CF47-422F-BFB5-D1AD73F92DE1}"/>
              </a:ext>
            </a:extLst>
          </p:cNvPr>
          <p:cNvSpPr/>
          <p:nvPr/>
        </p:nvSpPr>
        <p:spPr>
          <a:xfrm>
            <a:off x="334948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EC80EC-A273-425B-92DF-4A7FF5CAD2B4}"/>
              </a:ext>
            </a:extLst>
          </p:cNvPr>
          <p:cNvSpPr/>
          <p:nvPr/>
        </p:nvSpPr>
        <p:spPr>
          <a:xfrm>
            <a:off x="309107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02D8B7-91FB-413C-925E-B9D7720E4CCB}"/>
              </a:ext>
            </a:extLst>
          </p:cNvPr>
          <p:cNvSpPr/>
          <p:nvPr/>
        </p:nvSpPr>
        <p:spPr>
          <a:xfrm>
            <a:off x="5479774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A7CEE09-7E2B-4252-A71E-823A5F648E3F}"/>
              </a:ext>
            </a:extLst>
          </p:cNvPr>
          <p:cNvSpPr/>
          <p:nvPr/>
        </p:nvSpPr>
        <p:spPr>
          <a:xfrm>
            <a:off x="5221357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1898E-A6B8-4019-B98F-AD79724ED354}"/>
              </a:ext>
            </a:extLst>
          </p:cNvPr>
          <p:cNvSpPr/>
          <p:nvPr/>
        </p:nvSpPr>
        <p:spPr>
          <a:xfrm>
            <a:off x="7596810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A4F0AF-EF80-4384-B8E3-15F7537F2EF7}"/>
              </a:ext>
            </a:extLst>
          </p:cNvPr>
          <p:cNvSpPr/>
          <p:nvPr/>
        </p:nvSpPr>
        <p:spPr>
          <a:xfrm>
            <a:off x="7338393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A15875-CD29-4156-B7C4-62303BB65A84}"/>
              </a:ext>
            </a:extLst>
          </p:cNvPr>
          <p:cNvSpPr/>
          <p:nvPr/>
        </p:nvSpPr>
        <p:spPr>
          <a:xfrm>
            <a:off x="981654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A98CB0-A4B1-4CA2-9D71-A505F14BE97F}"/>
              </a:ext>
            </a:extLst>
          </p:cNvPr>
          <p:cNvSpPr/>
          <p:nvPr/>
        </p:nvSpPr>
        <p:spPr>
          <a:xfrm>
            <a:off x="955813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6" t="7088" r="8203" b="82188"/>
          <a:stretch/>
        </p:blipFill>
        <p:spPr>
          <a:xfrm>
            <a:off x="1673087" y="1649893"/>
            <a:ext cx="9116063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17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6" t="18961" r="8383" b="49027"/>
          <a:stretch/>
        </p:blipFill>
        <p:spPr>
          <a:xfrm>
            <a:off x="1731453" y="1043608"/>
            <a:ext cx="9116063" cy="4984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3DE9CCE-840D-46DB-AA97-118A7153EF3A}"/>
              </a:ext>
            </a:extLst>
          </p:cNvPr>
          <p:cNvCxnSpPr/>
          <p:nvPr/>
        </p:nvCxnSpPr>
        <p:spPr>
          <a:xfrm>
            <a:off x="3687417" y="3558209"/>
            <a:ext cx="5555974" cy="1093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0EBE467-1D34-4109-A56C-BF556FFC6E5A}"/>
              </a:ext>
            </a:extLst>
          </p:cNvPr>
          <p:cNvCxnSpPr>
            <a:cxnSpLocks/>
          </p:cNvCxnSpPr>
          <p:nvPr/>
        </p:nvCxnSpPr>
        <p:spPr>
          <a:xfrm flipV="1">
            <a:off x="7056783" y="3866322"/>
            <a:ext cx="2524539" cy="7851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35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8" t="53749" r="8911" b="11285"/>
          <a:stretch/>
        </p:blipFill>
        <p:spPr>
          <a:xfrm>
            <a:off x="2256747" y="894945"/>
            <a:ext cx="9116063" cy="544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74EE4B-930B-4E84-85AC-C2011C9F9199}"/>
              </a:ext>
            </a:extLst>
          </p:cNvPr>
          <p:cNvSpPr/>
          <p:nvPr/>
        </p:nvSpPr>
        <p:spPr>
          <a:xfrm>
            <a:off x="5562600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EE1EE9-6082-4114-A47D-5136E614BFD1}"/>
              </a:ext>
            </a:extLst>
          </p:cNvPr>
          <p:cNvSpPr/>
          <p:nvPr/>
        </p:nvSpPr>
        <p:spPr>
          <a:xfrm>
            <a:off x="6587834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47422C-7B45-4122-8433-28AEE8E724FF}"/>
              </a:ext>
            </a:extLst>
          </p:cNvPr>
          <p:cNvSpPr/>
          <p:nvPr/>
        </p:nvSpPr>
        <p:spPr>
          <a:xfrm>
            <a:off x="7653130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2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3" t="5507" r="9615" b="79275"/>
          <a:stretch/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24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39</Words>
  <Application>Microsoft Office PowerPoint</Application>
  <PresentationFormat>Custom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12</cp:revision>
  <dcterms:created xsi:type="dcterms:W3CDTF">2020-08-07T08:50:12Z</dcterms:created>
  <dcterms:modified xsi:type="dcterms:W3CDTF">2024-03-23T14:19:13Z</dcterms:modified>
</cp:coreProperties>
</file>