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8" r:id="rId6"/>
    <p:sldId id="269" r:id="rId7"/>
    <p:sldId id="270" r:id="rId8"/>
    <p:sldId id="276" r:id="rId9"/>
    <p:sldId id="267" r:id="rId10"/>
    <p:sldId id="271" r:id="rId11"/>
    <p:sldId id="266" r:id="rId12"/>
    <p:sldId id="272" r:id="rId13"/>
    <p:sldId id="277" r:id="rId14"/>
    <p:sldId id="258" r:id="rId15"/>
    <p:sldId id="273" r:id="rId16"/>
    <p:sldId id="274" r:id="rId17"/>
    <p:sldId id="263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56184" r="792" b="8852"/>
          <a:stretch/>
        </p:blipFill>
        <p:spPr>
          <a:xfrm>
            <a:off x="1664508" y="856648"/>
            <a:ext cx="8951864" cy="4843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4CF03A-2491-4A97-A3FF-C13C0B154A5C}"/>
              </a:ext>
            </a:extLst>
          </p:cNvPr>
          <p:cNvSpPr/>
          <p:nvPr/>
        </p:nvSpPr>
        <p:spPr>
          <a:xfrm>
            <a:off x="6872438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E9B4A-42BF-4425-B98E-955962295FB2}"/>
              </a:ext>
            </a:extLst>
          </p:cNvPr>
          <p:cNvSpPr/>
          <p:nvPr/>
        </p:nvSpPr>
        <p:spPr>
          <a:xfrm>
            <a:off x="9037460" y="2658981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0CA2BD-2DF4-4FA8-93AF-BD518DC3EF7F}"/>
              </a:ext>
            </a:extLst>
          </p:cNvPr>
          <p:cNvSpPr/>
          <p:nvPr/>
        </p:nvSpPr>
        <p:spPr>
          <a:xfrm>
            <a:off x="9037460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0FAA74-E8D2-48F0-8085-37FE5D9171AE}"/>
              </a:ext>
            </a:extLst>
          </p:cNvPr>
          <p:cNvSpPr/>
          <p:nvPr/>
        </p:nvSpPr>
        <p:spPr>
          <a:xfrm>
            <a:off x="6872438" y="484231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5757" r="12149" b="52187"/>
          <a:stretch/>
        </p:blipFill>
        <p:spPr>
          <a:xfrm>
            <a:off x="2146569" y="856648"/>
            <a:ext cx="7831419" cy="57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4427B5-D6CA-48D0-AF0D-7C5FE3473AE0}"/>
              </a:ext>
            </a:extLst>
          </p:cNvPr>
          <p:cNvCxnSpPr/>
          <p:nvPr/>
        </p:nvCxnSpPr>
        <p:spPr>
          <a:xfrm>
            <a:off x="5287617" y="2723322"/>
            <a:ext cx="1987826" cy="1580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1AF1F7-2664-4C07-B48B-7FA7EE0B90E6}"/>
              </a:ext>
            </a:extLst>
          </p:cNvPr>
          <p:cNvCxnSpPr>
            <a:cxnSpLocks/>
          </p:cNvCxnSpPr>
          <p:nvPr/>
        </p:nvCxnSpPr>
        <p:spPr>
          <a:xfrm>
            <a:off x="5287617" y="4303643"/>
            <a:ext cx="20574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BA8A5-33F1-41F6-B11F-7D48827F2D18}"/>
              </a:ext>
            </a:extLst>
          </p:cNvPr>
          <p:cNvCxnSpPr>
            <a:cxnSpLocks/>
          </p:cNvCxnSpPr>
          <p:nvPr/>
        </p:nvCxnSpPr>
        <p:spPr>
          <a:xfrm flipV="1">
            <a:off x="5287617" y="2723322"/>
            <a:ext cx="2057400" cy="318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0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6AB197-9004-4FCE-B135-45FDF844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50000" r="9097" b="7944"/>
          <a:stretch/>
        </p:blipFill>
        <p:spPr>
          <a:xfrm>
            <a:off x="1341495" y="141050"/>
            <a:ext cx="10505948" cy="6863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71B82-DD5B-48EE-90EC-A0E8B545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890C71-64F9-4005-AAF8-838843E71FFE}"/>
              </a:ext>
            </a:extLst>
          </p:cNvPr>
          <p:cNvSpPr/>
          <p:nvPr/>
        </p:nvSpPr>
        <p:spPr>
          <a:xfrm>
            <a:off x="3274473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44290-B957-4618-A2AB-DCD47FB72604}"/>
              </a:ext>
            </a:extLst>
          </p:cNvPr>
          <p:cNvSpPr/>
          <p:nvPr/>
        </p:nvSpPr>
        <p:spPr>
          <a:xfrm>
            <a:off x="3774987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C16A4-CD08-4EA6-8E20-CA0B5421454D}"/>
              </a:ext>
            </a:extLst>
          </p:cNvPr>
          <p:cNvSpPr/>
          <p:nvPr/>
        </p:nvSpPr>
        <p:spPr>
          <a:xfrm>
            <a:off x="4275501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CDA37F-5F13-454D-8127-9B7957F1A123}"/>
              </a:ext>
            </a:extLst>
          </p:cNvPr>
          <p:cNvSpPr/>
          <p:nvPr/>
        </p:nvSpPr>
        <p:spPr>
          <a:xfrm>
            <a:off x="5366739" y="1953302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12140" r="4858" b="72421"/>
          <a:stretch/>
        </p:blipFill>
        <p:spPr>
          <a:xfrm>
            <a:off x="1809549" y="1260908"/>
            <a:ext cx="8554096" cy="21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28178" r="30725" b="49614"/>
          <a:stretch/>
        </p:blipFill>
        <p:spPr>
          <a:xfrm>
            <a:off x="2165685" y="1414914"/>
            <a:ext cx="6025415" cy="311858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AF143CD-E21A-406E-B069-D89C12B4503E}"/>
              </a:ext>
            </a:extLst>
          </p:cNvPr>
          <p:cNvSpPr/>
          <p:nvPr/>
        </p:nvSpPr>
        <p:spPr>
          <a:xfrm>
            <a:off x="4701209" y="21369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D9DFFC6A-051C-47FB-854B-862BC6A78821}"/>
              </a:ext>
            </a:extLst>
          </p:cNvPr>
          <p:cNvSpPr/>
          <p:nvPr/>
        </p:nvSpPr>
        <p:spPr>
          <a:xfrm>
            <a:off x="6152950" y="2136913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7" name="Star: 8 Points 6">
            <a:extLst>
              <a:ext uri="{FF2B5EF4-FFF2-40B4-BE49-F238E27FC236}">
                <a16:creationId xmlns:a16="http://schemas.microsoft.com/office/drawing/2014/main" id="{BB003B7D-8504-46C0-94FD-688F5AEA8472}"/>
              </a:ext>
            </a:extLst>
          </p:cNvPr>
          <p:cNvSpPr/>
          <p:nvPr/>
        </p:nvSpPr>
        <p:spPr>
          <a:xfrm>
            <a:off x="6152950" y="3322424"/>
            <a:ext cx="927024" cy="927024"/>
          </a:xfrm>
          <a:prstGeom prst="star8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DD8BC-42DC-4409-8745-F06ABA811898}"/>
              </a:ext>
            </a:extLst>
          </p:cNvPr>
          <p:cNvSpPr/>
          <p:nvPr/>
        </p:nvSpPr>
        <p:spPr>
          <a:xfrm>
            <a:off x="4701209" y="3429000"/>
            <a:ext cx="785191" cy="7851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6030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FFE17F-C7B9-4F11-BDBA-1D55B87D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0112" r="8663" b="9257"/>
          <a:stretch/>
        </p:blipFill>
        <p:spPr>
          <a:xfrm>
            <a:off x="2593702" y="208684"/>
            <a:ext cx="9151394" cy="642558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A0B0D7C-6AA7-44FF-AB59-ACD39F0BCFF3}"/>
              </a:ext>
            </a:extLst>
          </p:cNvPr>
          <p:cNvSpPr/>
          <p:nvPr/>
        </p:nvSpPr>
        <p:spPr>
          <a:xfrm>
            <a:off x="6496556" y="218151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EAB84C-ED07-48A2-8EA5-E1FF8B41E922}"/>
              </a:ext>
            </a:extLst>
          </p:cNvPr>
          <p:cNvSpPr/>
          <p:nvPr/>
        </p:nvSpPr>
        <p:spPr>
          <a:xfrm>
            <a:off x="8824258" y="856648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8B7787-3AF5-4B51-94AE-152E42563B47}"/>
              </a:ext>
            </a:extLst>
          </p:cNvPr>
          <p:cNvSpPr/>
          <p:nvPr/>
        </p:nvSpPr>
        <p:spPr>
          <a:xfrm>
            <a:off x="10209911" y="2404542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00E937-F42A-4C1B-931F-1E86A7455BFB}"/>
              </a:ext>
            </a:extLst>
          </p:cNvPr>
          <p:cNvSpPr/>
          <p:nvPr/>
        </p:nvSpPr>
        <p:spPr>
          <a:xfrm>
            <a:off x="9518536" y="3965713"/>
            <a:ext cx="785191" cy="7851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8315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6652" r="9170" b="64979"/>
          <a:stretch/>
        </p:blipFill>
        <p:spPr>
          <a:xfrm>
            <a:off x="-1" y="856648"/>
            <a:ext cx="12192001" cy="60013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12AD7E-3420-432C-8C3D-938EF9B6DA8D}"/>
              </a:ext>
            </a:extLst>
          </p:cNvPr>
          <p:cNvSpPr/>
          <p:nvPr/>
        </p:nvSpPr>
        <p:spPr>
          <a:xfrm>
            <a:off x="853475" y="2316463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F10D4F-FEA0-4BBF-8BED-A96E29799A9F}"/>
              </a:ext>
            </a:extLst>
          </p:cNvPr>
          <p:cNvSpPr/>
          <p:nvPr/>
        </p:nvSpPr>
        <p:spPr>
          <a:xfrm>
            <a:off x="1538573" y="2311927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-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7D71D-406B-49AA-BD22-A8FB939961C0}"/>
              </a:ext>
            </a:extLst>
          </p:cNvPr>
          <p:cNvSpPr/>
          <p:nvPr/>
        </p:nvSpPr>
        <p:spPr>
          <a:xfrm>
            <a:off x="2245973" y="229416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75705-7BF5-4A5D-A3C3-BD19238FDE00}"/>
              </a:ext>
            </a:extLst>
          </p:cNvPr>
          <p:cNvSpPr/>
          <p:nvPr/>
        </p:nvSpPr>
        <p:spPr>
          <a:xfrm>
            <a:off x="3581931" y="2238401"/>
            <a:ext cx="711289" cy="69909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3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41906" r="8223" b="36224"/>
          <a:stretch/>
        </p:blipFill>
        <p:spPr>
          <a:xfrm>
            <a:off x="1199731" y="1572322"/>
            <a:ext cx="10098455" cy="39475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9593D-4838-4F5B-881F-EADAC173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64086" r="9369" b="8237"/>
          <a:stretch/>
        </p:blipFill>
        <p:spPr>
          <a:xfrm>
            <a:off x="1046772" y="1248936"/>
            <a:ext cx="10098455" cy="49957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FA36B-2E47-4F53-9EAA-0D2D1D02C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6" t="34072" r="60404" b="57718"/>
          <a:stretch/>
        </p:blipFill>
        <p:spPr>
          <a:xfrm>
            <a:off x="0" y="0"/>
            <a:ext cx="2451370" cy="105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6B696-703E-4547-B337-AA7B3BCF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9855" r="626" b="37971"/>
          <a:stretch/>
        </p:blipFill>
        <p:spPr>
          <a:xfrm>
            <a:off x="1659834" y="1143000"/>
            <a:ext cx="9937560" cy="5118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447AA4-E70F-4624-A9F5-978A55F45D7A}"/>
              </a:ext>
            </a:extLst>
          </p:cNvPr>
          <p:cNvSpPr/>
          <p:nvPr/>
        </p:nvSpPr>
        <p:spPr>
          <a:xfrm>
            <a:off x="2783533" y="38758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E917F-7631-4D28-8699-5EEA40127847}"/>
              </a:ext>
            </a:extLst>
          </p:cNvPr>
          <p:cNvSpPr/>
          <p:nvPr/>
        </p:nvSpPr>
        <p:spPr>
          <a:xfrm>
            <a:off x="6614685" y="21365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81D38-B0F6-4359-918E-C975BE0C3D82}"/>
              </a:ext>
            </a:extLst>
          </p:cNvPr>
          <p:cNvSpPr/>
          <p:nvPr/>
        </p:nvSpPr>
        <p:spPr>
          <a:xfrm>
            <a:off x="7482701" y="21365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DF8AD-C7C2-4045-8959-AD510098160B}"/>
              </a:ext>
            </a:extLst>
          </p:cNvPr>
          <p:cNvSpPr/>
          <p:nvPr/>
        </p:nvSpPr>
        <p:spPr>
          <a:xfrm>
            <a:off x="3413746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527EA4-8406-4BD5-8B57-1DDABCCCE974}"/>
              </a:ext>
            </a:extLst>
          </p:cNvPr>
          <p:cNvSpPr/>
          <p:nvPr/>
        </p:nvSpPr>
        <p:spPr>
          <a:xfrm>
            <a:off x="7428927" y="2602856"/>
            <a:ext cx="805070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7CC31-D25E-46A4-9B0F-E917A375751C}"/>
              </a:ext>
            </a:extLst>
          </p:cNvPr>
          <p:cNvSpPr/>
          <p:nvPr/>
        </p:nvSpPr>
        <p:spPr>
          <a:xfrm>
            <a:off x="6614684" y="2583805"/>
            <a:ext cx="78410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273FE-CCB2-4702-8D20-5E494010DEF4}"/>
              </a:ext>
            </a:extLst>
          </p:cNvPr>
          <p:cNvSpPr/>
          <p:nvPr/>
        </p:nvSpPr>
        <p:spPr>
          <a:xfrm>
            <a:off x="4150738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B88AB-4459-4AE7-B32C-DB586B952BBC}"/>
              </a:ext>
            </a:extLst>
          </p:cNvPr>
          <p:cNvSpPr/>
          <p:nvPr/>
        </p:nvSpPr>
        <p:spPr>
          <a:xfrm>
            <a:off x="6599739" y="3495075"/>
            <a:ext cx="805070" cy="77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0C62C-6DB6-4248-99A7-5D3C465F7DB4}"/>
              </a:ext>
            </a:extLst>
          </p:cNvPr>
          <p:cNvSpPr/>
          <p:nvPr/>
        </p:nvSpPr>
        <p:spPr>
          <a:xfrm>
            <a:off x="7431243" y="3499495"/>
            <a:ext cx="805070" cy="7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47913F-33DE-4E94-91A7-B8A8E92D90C7}"/>
              </a:ext>
            </a:extLst>
          </p:cNvPr>
          <p:cNvSpPr/>
          <p:nvPr/>
        </p:nvSpPr>
        <p:spPr>
          <a:xfrm>
            <a:off x="3998843" y="4426686"/>
            <a:ext cx="6694824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ADBFBB-ADAD-4497-A543-78AD6C733C1A}"/>
              </a:ext>
            </a:extLst>
          </p:cNvPr>
          <p:cNvGrpSpPr/>
          <p:nvPr/>
        </p:nvGrpSpPr>
        <p:grpSpPr>
          <a:xfrm>
            <a:off x="3206750" y="2590603"/>
            <a:ext cx="2799797" cy="1292088"/>
            <a:chOff x="3206750" y="2590603"/>
            <a:chExt cx="2799797" cy="12920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1D246E-6F24-4EF6-81C6-361AB129AA8E}"/>
                </a:ext>
              </a:extLst>
            </p:cNvPr>
            <p:cNvSpPr/>
            <p:nvPr/>
          </p:nvSpPr>
          <p:spPr>
            <a:xfrm>
              <a:off x="3206750" y="2590603"/>
              <a:ext cx="2799797" cy="1292088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574DDC-E95B-4364-8F5B-4E6772F85225}"/>
                </a:ext>
              </a:extLst>
            </p:cNvPr>
            <p:cNvGrpSpPr/>
            <p:nvPr/>
          </p:nvGrpSpPr>
          <p:grpSpPr>
            <a:xfrm>
              <a:off x="3573675" y="2736572"/>
              <a:ext cx="1792908" cy="982134"/>
              <a:chOff x="3577167" y="2734733"/>
              <a:chExt cx="1792908" cy="9821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726693-9178-4517-A076-5B47168F5A11}"/>
                  </a:ext>
                </a:extLst>
              </p:cNvPr>
              <p:cNvSpPr/>
              <p:nvPr/>
            </p:nvSpPr>
            <p:spPr>
              <a:xfrm>
                <a:off x="35771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AAA603-3860-4C73-9860-14A8DF9225C0}"/>
                  </a:ext>
                </a:extLst>
              </p:cNvPr>
              <p:cNvSpPr/>
              <p:nvPr/>
            </p:nvSpPr>
            <p:spPr>
              <a:xfrm>
                <a:off x="39200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1FCFF0-9C76-47A6-922D-08D785B0B15A}"/>
                  </a:ext>
                </a:extLst>
              </p:cNvPr>
              <p:cNvSpPr/>
              <p:nvPr/>
            </p:nvSpPr>
            <p:spPr>
              <a:xfrm>
                <a:off x="4269501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2C823F-F61D-438A-BF6A-73880A570118}"/>
                  </a:ext>
                </a:extLst>
              </p:cNvPr>
              <p:cNvSpPr/>
              <p:nvPr/>
            </p:nvSpPr>
            <p:spPr>
              <a:xfrm>
                <a:off x="4625285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317F3B-D137-4276-9E09-BECDD56D0F1B}"/>
                  </a:ext>
                </a:extLst>
              </p:cNvPr>
              <p:cNvSpPr/>
              <p:nvPr/>
            </p:nvSpPr>
            <p:spPr>
              <a:xfrm>
                <a:off x="4970900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7EC86F-239B-4600-81B4-06794F98077E}"/>
                  </a:ext>
                </a:extLst>
              </p:cNvPr>
              <p:cNvSpPr/>
              <p:nvPr/>
            </p:nvSpPr>
            <p:spPr>
              <a:xfrm>
                <a:off x="5323509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49FA1-F530-4C53-8F1D-2B482663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2029" r="2873" b="8841"/>
          <a:stretch/>
        </p:blipFill>
        <p:spPr>
          <a:xfrm>
            <a:off x="1411355" y="1043609"/>
            <a:ext cx="10567621" cy="49397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6F37AF-8093-4922-BF2A-84644E6135DD}"/>
              </a:ext>
            </a:extLst>
          </p:cNvPr>
          <p:cNvSpPr/>
          <p:nvPr/>
        </p:nvSpPr>
        <p:spPr>
          <a:xfrm>
            <a:off x="2926730" y="3555081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4D519D-1D0A-4915-8826-A3CFD18220C0}"/>
              </a:ext>
            </a:extLst>
          </p:cNvPr>
          <p:cNvSpPr/>
          <p:nvPr/>
        </p:nvSpPr>
        <p:spPr>
          <a:xfrm>
            <a:off x="6945438" y="2130291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CE0EF0-9451-4867-A24B-D36A207EA161}"/>
              </a:ext>
            </a:extLst>
          </p:cNvPr>
          <p:cNvSpPr/>
          <p:nvPr/>
        </p:nvSpPr>
        <p:spPr>
          <a:xfrm>
            <a:off x="7813454" y="2130292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1EA0CF-8599-49ED-8F3B-C9F907DC0C1D}"/>
              </a:ext>
            </a:extLst>
          </p:cNvPr>
          <p:cNvSpPr/>
          <p:nvPr/>
        </p:nvSpPr>
        <p:spPr>
          <a:xfrm>
            <a:off x="3563828" y="356483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097A4A-F0A9-46E4-8E4E-36E00732FA5E}"/>
              </a:ext>
            </a:extLst>
          </p:cNvPr>
          <p:cNvSpPr/>
          <p:nvPr/>
        </p:nvSpPr>
        <p:spPr>
          <a:xfrm>
            <a:off x="7850490" y="2674501"/>
            <a:ext cx="742123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643F3-1CE3-4585-A31D-683EA82C75B0}"/>
              </a:ext>
            </a:extLst>
          </p:cNvPr>
          <p:cNvSpPr/>
          <p:nvPr/>
        </p:nvSpPr>
        <p:spPr>
          <a:xfrm>
            <a:off x="6913896" y="2639969"/>
            <a:ext cx="773665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A41682-4FCF-4CD3-94B5-D212286DA29B}"/>
              </a:ext>
            </a:extLst>
          </p:cNvPr>
          <p:cNvSpPr/>
          <p:nvPr/>
        </p:nvSpPr>
        <p:spPr>
          <a:xfrm>
            <a:off x="4359952" y="352951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A8574D-7508-4153-98D4-666D3BE3780E}"/>
              </a:ext>
            </a:extLst>
          </p:cNvPr>
          <p:cNvSpPr/>
          <p:nvPr/>
        </p:nvSpPr>
        <p:spPr>
          <a:xfrm>
            <a:off x="7056700" y="359408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9E3FA0-6DF2-42F1-8FEE-85792F492522}"/>
              </a:ext>
            </a:extLst>
          </p:cNvPr>
          <p:cNvSpPr/>
          <p:nvPr/>
        </p:nvSpPr>
        <p:spPr>
          <a:xfrm>
            <a:off x="7888204" y="3598501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AA9A93-7406-46C1-8D26-BC055BDF08D4}"/>
              </a:ext>
            </a:extLst>
          </p:cNvPr>
          <p:cNvSpPr/>
          <p:nvPr/>
        </p:nvSpPr>
        <p:spPr>
          <a:xfrm>
            <a:off x="6689192" y="4375963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E6375F-9859-4BF7-9A61-623BBC953AFF}"/>
              </a:ext>
            </a:extLst>
          </p:cNvPr>
          <p:cNvGrpSpPr/>
          <p:nvPr/>
        </p:nvGrpSpPr>
        <p:grpSpPr>
          <a:xfrm>
            <a:off x="2762727" y="3039163"/>
            <a:ext cx="2799797" cy="506896"/>
            <a:chOff x="2762727" y="3039163"/>
            <a:chExt cx="2799797" cy="5068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96A40E-3ADF-4BED-84ED-6A4F98BCD71E}"/>
                </a:ext>
              </a:extLst>
            </p:cNvPr>
            <p:cNvSpPr/>
            <p:nvPr/>
          </p:nvSpPr>
          <p:spPr>
            <a:xfrm>
              <a:off x="2762727" y="3039163"/>
              <a:ext cx="2799797" cy="506896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d Apple Royalty Free Vector Image - VectorStock">
              <a:extLst>
                <a:ext uri="{FF2B5EF4-FFF2-40B4-BE49-F238E27FC236}">
                  <a16:creationId xmlns:a16="http://schemas.microsoft.com/office/drawing/2014/main" id="{50B283AF-FE91-4351-9972-386BC9D36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372941" y="31386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d Apple Royalty Free Vector Image - VectorStock">
              <a:extLst>
                <a:ext uri="{FF2B5EF4-FFF2-40B4-BE49-F238E27FC236}">
                  <a16:creationId xmlns:a16="http://schemas.microsoft.com/office/drawing/2014/main" id="{28BE1E39-34A9-4755-8094-32B2A55E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727470" y="31370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d Apple Royalty Free Vector Image - VectorStock">
              <a:extLst>
                <a:ext uri="{FF2B5EF4-FFF2-40B4-BE49-F238E27FC236}">
                  <a16:creationId xmlns:a16="http://schemas.microsoft.com/office/drawing/2014/main" id="{D1CFAAA2-C055-48D1-ACCC-167B2F2AF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120825" y="31289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d Apple Royalty Free Vector Image - VectorStock">
              <a:extLst>
                <a:ext uri="{FF2B5EF4-FFF2-40B4-BE49-F238E27FC236}">
                  <a16:creationId xmlns:a16="http://schemas.microsoft.com/office/drawing/2014/main" id="{621545CE-1B14-4A84-BE94-B14CD911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475354" y="31273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335" r="9430" b="72042"/>
          <a:stretch/>
        </p:blipFill>
        <p:spPr>
          <a:xfrm>
            <a:off x="1211864" y="1709530"/>
            <a:ext cx="10371375" cy="2425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2FE12-8785-460A-832D-46A5E95B4722}"/>
              </a:ext>
            </a:extLst>
          </p:cNvPr>
          <p:cNvSpPr/>
          <p:nvPr/>
        </p:nvSpPr>
        <p:spPr>
          <a:xfrm>
            <a:off x="2761196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E3D08-F375-4EF6-9F96-E75F314B133F}"/>
              </a:ext>
            </a:extLst>
          </p:cNvPr>
          <p:cNvSpPr/>
          <p:nvPr/>
        </p:nvSpPr>
        <p:spPr>
          <a:xfrm>
            <a:off x="2502779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42E3-8118-489F-986C-882C70EB2AA3}"/>
              </a:ext>
            </a:extLst>
          </p:cNvPr>
          <p:cNvSpPr/>
          <p:nvPr/>
        </p:nvSpPr>
        <p:spPr>
          <a:xfrm>
            <a:off x="475564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E4B84-6E4C-4313-9E79-D9848EED1434}"/>
              </a:ext>
            </a:extLst>
          </p:cNvPr>
          <p:cNvSpPr/>
          <p:nvPr/>
        </p:nvSpPr>
        <p:spPr>
          <a:xfrm>
            <a:off x="449723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2A744-914D-4E20-A233-0E53D52EC446}"/>
              </a:ext>
            </a:extLst>
          </p:cNvPr>
          <p:cNvSpPr/>
          <p:nvPr/>
        </p:nvSpPr>
        <p:spPr>
          <a:xfrm>
            <a:off x="6671634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44F9B-5FBC-43CE-9F75-D406F1A14C99}"/>
              </a:ext>
            </a:extLst>
          </p:cNvPr>
          <p:cNvSpPr/>
          <p:nvPr/>
        </p:nvSpPr>
        <p:spPr>
          <a:xfrm>
            <a:off x="6413217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E40B7-253F-430A-B403-DF220C8CD116}"/>
              </a:ext>
            </a:extLst>
          </p:cNvPr>
          <p:cNvSpPr/>
          <p:nvPr/>
        </p:nvSpPr>
        <p:spPr>
          <a:xfrm>
            <a:off x="863096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57819-73DB-480B-B6F4-CE1A7A19F58A}"/>
              </a:ext>
            </a:extLst>
          </p:cNvPr>
          <p:cNvSpPr/>
          <p:nvPr/>
        </p:nvSpPr>
        <p:spPr>
          <a:xfrm>
            <a:off x="837255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78AFA-EA8A-4436-8F7D-1A881C27ED9F}"/>
              </a:ext>
            </a:extLst>
          </p:cNvPr>
          <p:cNvSpPr/>
          <p:nvPr/>
        </p:nvSpPr>
        <p:spPr>
          <a:xfrm>
            <a:off x="1050305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4A3847-C973-481B-A696-EA79C300EF72}"/>
              </a:ext>
            </a:extLst>
          </p:cNvPr>
          <p:cNvSpPr/>
          <p:nvPr/>
        </p:nvSpPr>
        <p:spPr>
          <a:xfrm>
            <a:off x="1024464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79" r="8271" b="61992"/>
          <a:stretch/>
        </p:blipFill>
        <p:spPr>
          <a:xfrm>
            <a:off x="1211864" y="1709531"/>
            <a:ext cx="10371375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8958" r="8271" b="30208"/>
          <a:stretch/>
        </p:blipFill>
        <p:spPr>
          <a:xfrm>
            <a:off x="1211864" y="1184236"/>
            <a:ext cx="10371375" cy="5488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370DD-E6D6-4D5D-A98C-ABBCF6EFC847}"/>
              </a:ext>
            </a:extLst>
          </p:cNvPr>
          <p:cNvCxnSpPr/>
          <p:nvPr/>
        </p:nvCxnSpPr>
        <p:spPr>
          <a:xfrm>
            <a:off x="5236143" y="3031958"/>
            <a:ext cx="2964581" cy="145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5558E3-FD89-4AB7-9AB1-B13F5F0CD127}"/>
              </a:ext>
            </a:extLst>
          </p:cNvPr>
          <p:cNvCxnSpPr>
            <a:cxnSpLocks/>
          </p:cNvCxnSpPr>
          <p:nvPr/>
        </p:nvCxnSpPr>
        <p:spPr>
          <a:xfrm flipV="1">
            <a:off x="5120640" y="3330341"/>
            <a:ext cx="3291840" cy="2425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9013" r="8271" b="8459"/>
          <a:stretch/>
        </p:blipFill>
        <p:spPr>
          <a:xfrm>
            <a:off x="1211864" y="1184237"/>
            <a:ext cx="10371375" cy="4010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2542D4-7DD7-467F-A6F9-640E9FCC9366}"/>
              </a:ext>
            </a:extLst>
          </p:cNvPr>
          <p:cNvSpPr/>
          <p:nvPr/>
        </p:nvSpPr>
        <p:spPr>
          <a:xfrm>
            <a:off x="179029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FDA10-7E9E-449A-A5D0-98255A7B4D73}"/>
              </a:ext>
            </a:extLst>
          </p:cNvPr>
          <p:cNvSpPr/>
          <p:nvPr/>
        </p:nvSpPr>
        <p:spPr>
          <a:xfrm>
            <a:off x="238522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C7D56-6D26-4D12-92ED-0C4DB60E5717}"/>
              </a:ext>
            </a:extLst>
          </p:cNvPr>
          <p:cNvSpPr/>
          <p:nvPr/>
        </p:nvSpPr>
        <p:spPr>
          <a:xfrm>
            <a:off x="2963664" y="4256772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2583A-394D-4187-8916-0FB55B023C40}"/>
              </a:ext>
            </a:extLst>
          </p:cNvPr>
          <p:cNvSpPr/>
          <p:nvPr/>
        </p:nvSpPr>
        <p:spPr>
          <a:xfrm>
            <a:off x="4137029" y="4256771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C7F3-9070-455C-A207-A786ACAD0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12647" b="45367"/>
          <a:stretch/>
        </p:blipFill>
        <p:spPr>
          <a:xfrm>
            <a:off x="1664508" y="856648"/>
            <a:ext cx="8951864" cy="5816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EE60A-8AAC-480C-8157-7B3F82D69D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D112B7-0DAD-4796-989C-93D3609F86A9}"/>
              </a:ext>
            </a:extLst>
          </p:cNvPr>
          <p:cNvSpPr/>
          <p:nvPr/>
        </p:nvSpPr>
        <p:spPr>
          <a:xfrm>
            <a:off x="9124749" y="3919890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A7B92-2852-495E-8407-CB277E4D4B83}"/>
              </a:ext>
            </a:extLst>
          </p:cNvPr>
          <p:cNvSpPr/>
          <p:nvPr/>
        </p:nvSpPr>
        <p:spPr>
          <a:xfrm>
            <a:off x="9124749" y="5804837"/>
            <a:ext cx="500514" cy="53660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89360A-8D7C-4B44-B5BF-7BA7C214DE9B}"/>
              </a:ext>
            </a:extLst>
          </p:cNvPr>
          <p:cNvSpPr/>
          <p:nvPr/>
        </p:nvSpPr>
        <p:spPr>
          <a:xfrm>
            <a:off x="3590223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17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DB823-09DF-4405-A5C3-CBE38A8D4735}"/>
              </a:ext>
            </a:extLst>
          </p:cNvPr>
          <p:cNvSpPr/>
          <p:nvPr/>
        </p:nvSpPr>
        <p:spPr>
          <a:xfrm>
            <a:off x="4713571" y="3975231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16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546181-9885-4286-98FF-EA91A2F27E53}"/>
              </a:ext>
            </a:extLst>
          </p:cNvPr>
          <p:cNvSpPr/>
          <p:nvPr/>
        </p:nvSpPr>
        <p:spPr>
          <a:xfrm>
            <a:off x="5836920" y="3975232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D3A298-AF2D-4757-8A70-036F7A24D9DC}"/>
              </a:ext>
            </a:extLst>
          </p:cNvPr>
          <p:cNvSpPr/>
          <p:nvPr/>
        </p:nvSpPr>
        <p:spPr>
          <a:xfrm>
            <a:off x="5840930" y="5815667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12E7ED-EE61-4D53-B832-E0836737FAFA}"/>
              </a:ext>
            </a:extLst>
          </p:cNvPr>
          <p:cNvSpPr/>
          <p:nvPr/>
        </p:nvSpPr>
        <p:spPr>
          <a:xfrm>
            <a:off x="6964279" y="5815668"/>
            <a:ext cx="596766" cy="6398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12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41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15</cp:revision>
  <dcterms:created xsi:type="dcterms:W3CDTF">2020-08-07T08:50:12Z</dcterms:created>
  <dcterms:modified xsi:type="dcterms:W3CDTF">2020-08-13T09:18:42Z</dcterms:modified>
</cp:coreProperties>
</file>