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1.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8" r:id="rId3"/>
    <p:sldMasterId id="2147483704" r:id="rId4"/>
    <p:sldMasterId id="2147483710" r:id="rId5"/>
    <p:sldMasterId id="2147483713" r:id="rId6"/>
    <p:sldMasterId id="2147483719" r:id="rId7"/>
    <p:sldMasterId id="2147483734" r:id="rId8"/>
    <p:sldMasterId id="2147483737" r:id="rId9"/>
    <p:sldMasterId id="2147483740" r:id="rId10"/>
    <p:sldMasterId id="2147483743" r:id="rId11"/>
    <p:sldMasterId id="2147483767" r:id="rId12"/>
    <p:sldMasterId id="2147483779" r:id="rId13"/>
  </p:sldMasterIdLst>
  <p:notesMasterIdLst>
    <p:notesMasterId r:id="rId39"/>
  </p:notesMasterIdLst>
  <p:sldIdLst>
    <p:sldId id="1817239688" r:id="rId14"/>
    <p:sldId id="309" r:id="rId15"/>
    <p:sldId id="264" r:id="rId16"/>
    <p:sldId id="4020" r:id="rId17"/>
    <p:sldId id="4021" r:id="rId18"/>
    <p:sldId id="1817239663" r:id="rId19"/>
    <p:sldId id="260" r:id="rId20"/>
    <p:sldId id="277" r:id="rId21"/>
    <p:sldId id="1817239667" r:id="rId22"/>
    <p:sldId id="292" r:id="rId23"/>
    <p:sldId id="1817239666" r:id="rId24"/>
    <p:sldId id="262" r:id="rId25"/>
    <p:sldId id="289" r:id="rId26"/>
    <p:sldId id="307" r:id="rId27"/>
    <p:sldId id="1817239669" r:id="rId28"/>
    <p:sldId id="1817239685" r:id="rId29"/>
    <p:sldId id="1817239686" r:id="rId30"/>
    <p:sldId id="1817239687" r:id="rId31"/>
    <p:sldId id="297" r:id="rId32"/>
    <p:sldId id="299" r:id="rId33"/>
    <p:sldId id="302" r:id="rId34"/>
    <p:sldId id="303" r:id="rId35"/>
    <p:sldId id="1817239675" r:id="rId36"/>
    <p:sldId id="267" r:id="rId37"/>
    <p:sldId id="181723967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9E525-4E82-4937-B898-EC2326EB7D28}" type="datetimeFigureOut">
              <a:rPr lang="en-US" smtClean="0"/>
              <a:t>17/04/2024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4284-F321-4358-B5B8-4D8691B3A0F4}" type="slidenum">
              <a:rPr lang="en-US" smtClean="0"/>
              <a:t>‹#›</a:t>
            </a:fld>
            <a:endParaRPr lang="en-US"/>
          </a:p>
        </p:txBody>
      </p:sp>
    </p:spTree>
    <p:extLst>
      <p:ext uri="{BB962C8B-B14F-4D97-AF65-F5344CB8AC3E}">
        <p14:creationId xmlns:p14="http://schemas.microsoft.com/office/powerpoint/2010/main" val="53390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78000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99649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11002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44220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55901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7859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07021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914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6090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02792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3350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3085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3061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41586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82697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940992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56939730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xmlns=""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9356855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xmlns=""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6723481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17/04/2024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5748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17/04/2024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01109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17/04/2024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07951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17/04/2024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64581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17/04/2024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0067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17/04/2024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6690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17/04/2024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818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17/04/2024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6817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xmlns="" id="{194C36B7-4AC3-1107-706A-00436F4343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4118524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17/04/2024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394850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17/04/2024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32340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17/04/2024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921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796095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551860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0441717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491999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6976935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674322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268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xmlns=""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4979565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30044493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73011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952471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0894899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380369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8180753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031146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19387763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0737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76688999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xmlns=""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4658474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76369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69101437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90089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4588941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934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4153950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309874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3180740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97201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17/04/2024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0424120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8" name="页脚占位符 7">
            <a:extLst>
              <a:ext uri="{FF2B5EF4-FFF2-40B4-BE49-F238E27FC236}">
                <a16:creationId xmlns:a16="http://schemas.microsoft.com/office/drawing/2014/main" xmlns=""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9371611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157193022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xmlns="" id="{194C36B7-4AC3-1107-706A-00436F4343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609649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xmlns=""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6370403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xmlns=""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4731305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8" name="页脚占位符 7">
            <a:extLst>
              <a:ext uri="{FF2B5EF4-FFF2-40B4-BE49-F238E27FC236}">
                <a16:creationId xmlns:a16="http://schemas.microsoft.com/office/drawing/2014/main" xmlns=""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5367130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xmlns=""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401745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3" name="页脚占位符 2">
            <a:extLst>
              <a:ext uri="{FF2B5EF4-FFF2-40B4-BE49-F238E27FC236}">
                <a16:creationId xmlns:a16="http://schemas.microsoft.com/office/drawing/2014/main" xmlns=""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1097204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xmlns=""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95540998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xmlns=""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38806716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xmlns=""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694150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xmlns=""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398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xmlns=""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00816047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4755461"/>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972484"/>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8129004"/>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2051730"/>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1227300"/>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7770592"/>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5269517"/>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5733436"/>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227595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3" name="页脚占位符 2">
            <a:extLst>
              <a:ext uri="{FF2B5EF4-FFF2-40B4-BE49-F238E27FC236}">
                <a16:creationId xmlns:a16="http://schemas.microsoft.com/office/drawing/2014/main" xmlns=""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0505909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1310734"/>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314586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xmlns=""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4060647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xmlns=""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3826708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11.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47.xml"/><Relationship Id="rId7" Type="http://schemas.openxmlformats.org/officeDocument/2006/relationships/tags" Target="../tags/tag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11.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ags" Target="../tags/tag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1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8.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1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4.xml"/><Relationship Id="rId7" Type="http://schemas.openxmlformats.org/officeDocument/2006/relationships/tags" Target="../tags/tag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ags" Target="../tags/tag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149B69AC-772F-388B-CF68-57C35AF1B7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28750" y="381000"/>
            <a:ext cx="1238250" cy="1238250"/>
          </a:xfrm>
          <a:prstGeom prst="rect">
            <a:avLst/>
          </a:prstGeom>
        </p:spPr>
      </p:pic>
    </p:spTree>
    <p:extLst>
      <p:ext uri="{BB962C8B-B14F-4D97-AF65-F5344CB8AC3E}">
        <p14:creationId xmlns:p14="http://schemas.microsoft.com/office/powerpoint/2010/main" val="1833063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758687"/>
      </p:ext>
    </p:extLst>
  </p:cSld>
  <p:clrMap bg1="lt1" tx1="dk1" bg2="lt2" tx2="dk2" accent1="accent1" accent2="accent2" accent3="accent3" accent4="accent4" accent5="accent5" accent6="accent6" hlink="hlink" folHlink="folHlink"/>
  <p:sldLayoutIdLst>
    <p:sldLayoutId id="2147483741" r:id="rId1"/>
    <p:sldLayoutId id="214748374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0730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1783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solidFill>
                  <a:prstClr val="black">
                    <a:tint val="75000"/>
                  </a:prstClr>
                </a:solidFill>
              </a:rPr>
              <a:pPr/>
              <a:t>2024/4/17</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8" name="Picture 7" descr="A picture containing shape&#10;&#10;Description automatically generated">
            <a:extLst>
              <a:ext uri="{FF2B5EF4-FFF2-40B4-BE49-F238E27FC236}">
                <a16:creationId xmlns:a16="http://schemas.microsoft.com/office/drawing/2014/main" xmlns="" id="{973F07BC-A8A3-4121-B1FA-8C8740C5638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90676" y="352424"/>
            <a:ext cx="1343025" cy="1343025"/>
          </a:xfrm>
          <a:prstGeom prst="rect">
            <a:avLst/>
          </a:prstGeom>
        </p:spPr>
      </p:pic>
    </p:spTree>
    <p:extLst>
      <p:ext uri="{BB962C8B-B14F-4D97-AF65-F5344CB8AC3E}">
        <p14:creationId xmlns:p14="http://schemas.microsoft.com/office/powerpoint/2010/main" val="325499407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829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3886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830379"/>
      </p:ext>
    </p:extLst>
  </p:cSld>
  <p:clrMap bg1="lt1" tx1="dk1" bg2="lt2" tx2="dk2" accent1="accent1" accent2="accent2" accent3="accent3" accent4="accent4" accent5="accent5" accent6="accent6" hlink="hlink" folHlink="folHlink"/>
  <p:sldLayoutIdLst>
    <p:sldLayoutId id="2147483705" r:id="rId1"/>
    <p:sldLayoutId id="214748370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952097"/>
      </p:ext>
    </p:extLst>
  </p:cSld>
  <p:clrMap bg1="lt1" tx1="dk1" bg2="lt2" tx2="dk2" accent1="accent1" accent2="accent2" accent3="accent3" accent4="accent4" accent5="accent5" accent6="accent6" hlink="hlink" folHlink="folHlink"/>
  <p:sldLayoutIdLst>
    <p:sldLayoutId id="2147483711" r:id="rId1"/>
    <p:sldLayoutId id="214748371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5822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631054"/>
      </p:ext>
    </p:extLst>
  </p:cSld>
  <p:clrMap bg1="lt1" tx1="dk1" bg2="lt2" tx2="dk2" accent1="accent1" accent2="accent2" accent3="accent3" accent4="accent4" accent5="accent5" accent6="accent6" hlink="hlink" folHlink="folHlink"/>
  <p:sldLayoutIdLst>
    <p:sldLayoutId id="2147483720" r:id="rId1"/>
    <p:sldLayoutId id="2147483721"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35106"/>
      </p:ext>
    </p:extLst>
  </p:cSld>
  <p:clrMap bg1="lt1" tx1="dk1" bg2="lt2" tx2="dk2" accent1="accent1" accent2="accent2" accent3="accent3" accent4="accent4" accent5="accent5" accent6="accent6" hlink="hlink" folHlink="folHlink"/>
  <p:sldLayoutIdLst>
    <p:sldLayoutId id="2147483735" r:id="rId1"/>
    <p:sldLayoutId id="214748373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49221"/>
      </p:ext>
    </p:extLst>
  </p:cSld>
  <p:clrMap bg1="lt1" tx1="dk1" bg2="lt2" tx2="dk2" accent1="accent1" accent2="accent2" accent3="accent3" accent4="accent4" accent5="accent5" accent6="accent6" hlink="hlink" folHlink="folHlink"/>
  <p:sldLayoutIdLst>
    <p:sldLayoutId id="2147483738" r:id="rId1"/>
    <p:sldLayoutId id="214748373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7.jpg"/><Relationship Id="rId7"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47.svg"/><Relationship Id="rId11" Type="http://schemas.openxmlformats.org/officeDocument/2006/relationships/image" Target="../media/image61.png"/><Relationship Id="rId5" Type="http://schemas.openxmlformats.org/officeDocument/2006/relationships/image" Target="../media/image45.png"/><Relationship Id="rId10" Type="http://schemas.openxmlformats.org/officeDocument/2006/relationships/image" Target="../media/image60.png"/><Relationship Id="rId4" Type="http://schemas.openxmlformats.org/officeDocument/2006/relationships/image" Target="../media/image43.pn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55.sv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32.xml"/><Relationship Id="rId6" Type="http://schemas.openxmlformats.org/officeDocument/2006/relationships/image" Target="../media/image5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6.png"/><Relationship Id="rId2" Type="http://schemas.openxmlformats.org/officeDocument/2006/relationships/image" Target="../media/image43.png"/><Relationship Id="rId1" Type="http://schemas.openxmlformats.org/officeDocument/2006/relationships/slideLayout" Target="../slideLayouts/slideLayout32.xml"/><Relationship Id="rId6" Type="http://schemas.openxmlformats.org/officeDocument/2006/relationships/image" Target="../media/image60.svg"/><Relationship Id="rId5" Type="http://schemas.openxmlformats.org/officeDocument/2006/relationships/image" Target="../media/image65.png"/><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69.jpeg"/><Relationship Id="rId5" Type="http://schemas.openxmlformats.org/officeDocument/2006/relationships/image" Target="../media/image81.sv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70.jpeg"/><Relationship Id="rId5" Type="http://schemas.openxmlformats.org/officeDocument/2006/relationships/image" Target="../media/image81.sv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81.sv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81.sv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71.jpeg"/><Relationship Id="rId5" Type="http://schemas.openxmlformats.org/officeDocument/2006/relationships/image" Target="../media/image81.sv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75.png"/><Relationship Id="rId5" Type="http://schemas.openxmlformats.org/officeDocument/2006/relationships/image" Target="../media/image76.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6.xml"/><Relationship Id="rId1" Type="http://schemas.openxmlformats.org/officeDocument/2006/relationships/slideLayout" Target="../slideLayouts/slideLayout44.xml"/><Relationship Id="rId5" Type="http://schemas.openxmlformats.org/officeDocument/2006/relationships/image" Target="../media/image78.jpe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5.png"/><Relationship Id="rId7" Type="http://schemas.openxmlformats.org/officeDocument/2006/relationships/image" Target="../media/image81.png"/><Relationship Id="rId2" Type="http://schemas.openxmlformats.org/officeDocument/2006/relationships/image" Target="../media/image43.png"/><Relationship Id="rId1" Type="http://schemas.openxmlformats.org/officeDocument/2006/relationships/slideLayout" Target="../slideLayouts/slideLayout4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47.svg"/><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image" Target="../media/image36.png"/><Relationship Id="rId11" Type="http://schemas.openxmlformats.org/officeDocument/2006/relationships/image" Target="../media/image85.png"/><Relationship Id="rId5" Type="http://schemas.openxmlformats.org/officeDocument/2006/relationships/image" Target="../media/image35.png"/><Relationship Id="rId10" Type="http://schemas.openxmlformats.org/officeDocument/2006/relationships/image" Target="../media/image84.png"/><Relationship Id="rId4" Type="http://schemas.openxmlformats.org/officeDocument/2006/relationships/image" Target="../media/image34.pn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9.svg"/><Relationship Id="rId18" Type="http://schemas.openxmlformats.org/officeDocument/2006/relationships/image" Target="../media/image25.png"/><Relationship Id="rId3" Type="http://schemas.openxmlformats.org/officeDocument/2006/relationships/slideLayout" Target="../slideLayouts/slideLayout18.xml"/><Relationship Id="rId21" Type="http://schemas.openxmlformats.org/officeDocument/2006/relationships/image" Target="../media/image28.png"/><Relationship Id="rId7" Type="http://schemas.openxmlformats.org/officeDocument/2006/relationships/image" Target="../media/image14.svg"/><Relationship Id="rId12" Type="http://schemas.openxmlformats.org/officeDocument/2006/relationships/image" Target="../media/image23.png"/><Relationship Id="rId17" Type="http://schemas.openxmlformats.org/officeDocument/2006/relationships/slide" Target="slide5.xml"/><Relationship Id="rId2" Type="http://schemas.openxmlformats.org/officeDocument/2006/relationships/audio" Target="../media/media1.mp3"/><Relationship Id="rId16" Type="http://schemas.openxmlformats.org/officeDocument/2006/relationships/image" Target="../media/image21.svg"/><Relationship Id="rId20" Type="http://schemas.openxmlformats.org/officeDocument/2006/relationships/image" Target="../media/image27.png"/><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image" Target="../media/image16.svg"/><Relationship Id="rId19"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slide" Target="slide4.xml"/><Relationship Id="rId22"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16.sv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32.png"/><Relationship Id="rId5" Type="http://schemas.openxmlformats.org/officeDocument/2006/relationships/image" Target="../media/image27.sv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16.sv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32.png"/><Relationship Id="rId5" Type="http://schemas.openxmlformats.org/officeDocument/2006/relationships/image" Target="../media/image27.sv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5.sv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23.xml"/><Relationship Id="rId6" Type="http://schemas.openxmlformats.org/officeDocument/2006/relationships/image" Target="../media/image46.png"/><Relationship Id="rId11" Type="http://schemas.openxmlformats.org/officeDocument/2006/relationships/image" Target="../media/image53.svg"/><Relationship Id="rId5" Type="http://schemas.openxmlformats.org/officeDocument/2006/relationships/image" Target="../media/image47.sv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2.wav"/><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13"/>
          <p:cNvPicPr>
            <a:picLocks noChangeAspect="1" noChangeArrowheads="1"/>
          </p:cNvPicPr>
          <p:nvPr/>
        </p:nvPicPr>
        <p:blipFill>
          <a:blip r:embed="rId2">
            <a:extLst>
              <a:ext uri="{28A0092B-C50C-407E-A947-70E740481C1C}">
                <a14:useLocalDpi xmlns:a14="http://schemas.microsoft.com/office/drawing/2010/main" val="0"/>
              </a:ext>
            </a:extLst>
          </a:blip>
          <a:srcRect t="155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14"/>
          <p:cNvSpPr>
            <a:spLocks noChangeArrowheads="1" noChangeShapeType="1" noTextEdit="1"/>
          </p:cNvSpPr>
          <p:nvPr/>
        </p:nvSpPr>
        <p:spPr bwMode="auto">
          <a:xfrm>
            <a:off x="3708400" y="438681"/>
            <a:ext cx="4927600" cy="399521"/>
          </a:xfrm>
          <a:prstGeom prst="rect">
            <a:avLst/>
          </a:prstGeom>
        </p:spPr>
        <p:txBody>
          <a:bodyPr wrap="none" lIns="76192" tIns="38096" rIns="76192" bIns="38096" fromWordArt="1">
            <a:prstTxWarp prst="textFadeUp">
              <a:avLst>
                <a:gd name="adj" fmla="val 0"/>
              </a:avLst>
            </a:prstTxWarp>
          </a:bodyPr>
          <a:lstStyle/>
          <a:p>
            <a:pPr algn="ctr" fontAlgn="base">
              <a:spcBef>
                <a:spcPct val="0"/>
              </a:spcBef>
              <a:spcAft>
                <a:spcPct val="0"/>
              </a:spcAft>
            </a:pPr>
            <a:r>
              <a:rPr lang="vi-VN" sz="300" b="1" kern="10" dirty="0">
                <a:ln w="9525">
                  <a:solidFill>
                    <a:srgbClr val="0000FF"/>
                  </a:solidFill>
                  <a:round/>
                  <a:headEnd/>
                  <a:tailEnd/>
                </a:ln>
                <a:solidFill>
                  <a:srgbClr val="0000FF"/>
                </a:solidFill>
                <a:latin typeface="Times New Roman"/>
                <a:cs typeface="Times New Roman"/>
              </a:rPr>
              <a:t> TRƯỜNG TIỂU HỌC </a:t>
            </a:r>
            <a:r>
              <a:rPr lang="en-US" sz="300" b="1" kern="10" dirty="0">
                <a:ln w="9525">
                  <a:solidFill>
                    <a:srgbClr val="0000FF"/>
                  </a:solidFill>
                  <a:round/>
                  <a:headEnd/>
                  <a:tailEnd/>
                </a:ln>
                <a:solidFill>
                  <a:srgbClr val="0000FF"/>
                </a:solidFill>
                <a:latin typeface="Times New Roman"/>
                <a:cs typeface="Times New Roman"/>
              </a:rPr>
              <a:t>ĐẠI QUA</a:t>
            </a:r>
            <a:r>
              <a:rPr lang="vi-VN" sz="300" b="1" kern="10" dirty="0">
                <a:ln w="9525">
                  <a:solidFill>
                    <a:srgbClr val="0000FF"/>
                  </a:solidFill>
                  <a:round/>
                  <a:headEnd/>
                  <a:tailEnd/>
                </a:ln>
                <a:solidFill>
                  <a:srgbClr val="0000FF"/>
                </a:solidFill>
                <a:latin typeface="Times New Roman"/>
                <a:cs typeface="Times New Roman"/>
              </a:rPr>
              <a:t>NG</a:t>
            </a:r>
            <a:endParaRPr lang="en-US" sz="300" b="1" kern="10" dirty="0">
              <a:ln w="9525">
                <a:solidFill>
                  <a:srgbClr val="0000FF"/>
                </a:solidFill>
                <a:round/>
                <a:headEnd/>
                <a:tailEnd/>
              </a:ln>
              <a:solidFill>
                <a:srgbClr val="0000FF"/>
              </a:solidFill>
              <a:latin typeface="Times New Roman"/>
              <a:cs typeface="Times New Roman"/>
            </a:endParaRPr>
          </a:p>
        </p:txBody>
      </p:sp>
      <p:sp>
        <p:nvSpPr>
          <p:cNvPr id="2053" name="WordArt 16"/>
          <p:cNvSpPr>
            <a:spLocks noChangeArrowheads="1" noChangeShapeType="1" noTextEdit="1"/>
          </p:cNvSpPr>
          <p:nvPr/>
        </p:nvSpPr>
        <p:spPr bwMode="auto">
          <a:xfrm>
            <a:off x="3454136" y="2526773"/>
            <a:ext cx="5588000" cy="521229"/>
          </a:xfrm>
          <a:prstGeom prst="rect">
            <a:avLst/>
          </a:prstGeom>
        </p:spPr>
        <p:txBody>
          <a:bodyPr wrap="none" lIns="76192" tIns="38096" rIns="76192" bIns="38096" fromWordArt="1">
            <a:prstTxWarp prst="textPlain">
              <a:avLst>
                <a:gd name="adj" fmla="val 50000"/>
              </a:avLst>
            </a:prstTxWarp>
          </a:bodyPr>
          <a:lstStyle/>
          <a:p>
            <a:pPr algn="ctr" fontAlgn="base">
              <a:spcBef>
                <a:spcPct val="0"/>
              </a:spcBef>
              <a:spcAft>
                <a:spcPct val="0"/>
              </a:spcAft>
            </a:pPr>
            <a:r>
              <a:rPr lang="en-US" sz="6300" kern="10" dirty="0">
                <a:ln w="9525">
                  <a:solidFill>
                    <a:srgbClr val="FF0000"/>
                  </a:solidFill>
                  <a:round/>
                  <a:headEnd/>
                  <a:tailEnd/>
                </a:ln>
                <a:solidFill>
                  <a:srgbClr val="0000FF"/>
                </a:solidFill>
                <a:latin typeface="Times New Roman"/>
                <a:cs typeface="Times New Roman"/>
              </a:rPr>
              <a:t>MÔN: TIẾNG VIỆT</a:t>
            </a:r>
          </a:p>
        </p:txBody>
      </p:sp>
      <p:sp>
        <p:nvSpPr>
          <p:cNvPr id="2054" name="WordArt 17"/>
          <p:cNvSpPr>
            <a:spLocks noChangeArrowheads="1" noChangeShapeType="1" noTextEdit="1"/>
          </p:cNvSpPr>
          <p:nvPr/>
        </p:nvSpPr>
        <p:spPr bwMode="auto">
          <a:xfrm>
            <a:off x="5384271" y="3429000"/>
            <a:ext cx="2133865" cy="381000"/>
          </a:xfrm>
          <a:prstGeom prst="rect">
            <a:avLst/>
          </a:prstGeom>
        </p:spPr>
        <p:txBody>
          <a:bodyPr wrap="none" lIns="76192" tIns="38096" rIns="76192" bIns="38096" fromWordArt="1">
            <a:prstTxWarp prst="textPlain">
              <a:avLst>
                <a:gd name="adj" fmla="val 50000"/>
              </a:avLst>
            </a:prstTxWarp>
          </a:bodyPr>
          <a:lstStyle/>
          <a:p>
            <a:pPr algn="ctr" fontAlgn="base">
              <a:spcBef>
                <a:spcPct val="0"/>
              </a:spcBef>
              <a:spcAft>
                <a:spcPct val="0"/>
              </a:spcAft>
            </a:pPr>
            <a:r>
              <a:rPr lang="en-US" sz="5700" kern="10" dirty="0">
                <a:ln w="9525">
                  <a:solidFill>
                    <a:srgbClr val="0000FF"/>
                  </a:solidFill>
                  <a:round/>
                  <a:headEnd/>
                  <a:tailEnd/>
                </a:ln>
                <a:solidFill>
                  <a:srgbClr val="FF0000"/>
                </a:solidFill>
                <a:latin typeface="Times New Roman"/>
                <a:cs typeface="Times New Roman"/>
              </a:rPr>
              <a:t>LỚP 3</a:t>
            </a:r>
          </a:p>
        </p:txBody>
      </p:sp>
      <p:sp>
        <p:nvSpPr>
          <p:cNvPr id="2055" name="WordArt 5"/>
          <p:cNvSpPr>
            <a:spLocks noChangeArrowheads="1" noChangeShapeType="1" noTextEdit="1"/>
          </p:cNvSpPr>
          <p:nvPr/>
        </p:nvSpPr>
        <p:spPr bwMode="auto">
          <a:xfrm>
            <a:off x="4015055" y="4419867"/>
            <a:ext cx="6525947" cy="5820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192" tIns="38096" rIns="76192" bIns="38096" fromWordArt="1">
            <a:prstTxWarp prst="textFadeUp">
              <a:avLst>
                <a:gd name="adj" fmla="val 0"/>
              </a:avLst>
            </a:prstTxWarp>
          </a:bodyPr>
          <a:lstStyle/>
          <a:p>
            <a:pPr algn="ctr" fontAlgn="base">
              <a:spcBef>
                <a:spcPct val="0"/>
              </a:spcBef>
              <a:spcAft>
                <a:spcPct val="0"/>
              </a:spcAft>
            </a:pPr>
            <a:r>
              <a:rPr lang="vi-VN" sz="3100" b="1" kern="10">
                <a:solidFill>
                  <a:srgbClr val="0000FF"/>
                </a:solidFill>
                <a:latin typeface="Times New Roman"/>
                <a:cs typeface="Times New Roman"/>
              </a:rPr>
              <a:t>Người dạy: Huỳnh Thị Yến</a:t>
            </a:r>
            <a:endParaRPr lang="en-US" sz="3100" b="1" kern="10">
              <a:solidFill>
                <a:srgbClr val="0000FF"/>
              </a:solidFill>
              <a:latin typeface="Times New Roman"/>
              <a:cs typeface="Times New Roman"/>
            </a:endParaRPr>
          </a:p>
        </p:txBody>
      </p:sp>
    </p:spTree>
    <p:extLst>
      <p:ext uri="{BB962C8B-B14F-4D97-AF65-F5344CB8AC3E}">
        <p14:creationId xmlns:p14="http://schemas.microsoft.com/office/powerpoint/2010/main" val="2844443236"/>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787CE02C-FCB9-4D53-A64A-A7D36D80B431}"/>
              </a:ext>
            </a:extLst>
          </p:cNvPr>
          <p:cNvPicPr>
            <a:picLocks noChangeAspect="1"/>
          </p:cNvPicPr>
          <p:nvPr/>
        </p:nvPicPr>
        <p:blipFill>
          <a:blip r:embed="rId4"/>
          <a:stretch>
            <a:fillRect/>
          </a:stretch>
        </p:blipFill>
        <p:spPr>
          <a:xfrm>
            <a:off x="0" y="0"/>
            <a:ext cx="12192000" cy="6857999"/>
          </a:xfrm>
          <a:prstGeom prst="rect">
            <a:avLst/>
          </a:prstGeom>
        </p:spPr>
      </p:pic>
      <p:pic>
        <p:nvPicPr>
          <p:cNvPr id="25" name="Graphic 24">
            <a:extLst>
              <a:ext uri="{FF2B5EF4-FFF2-40B4-BE49-F238E27FC236}">
                <a16:creationId xmlns:a16="http://schemas.microsoft.com/office/drawing/2014/main" xmlns="" id="{11059B32-ADC3-4358-A422-16D86A818BE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7423" y="396524"/>
            <a:ext cx="10897153" cy="6456993"/>
          </a:xfrm>
          <a:prstGeom prst="rect">
            <a:avLst/>
          </a:prstGeom>
        </p:spPr>
      </p:pic>
      <p:grpSp>
        <p:nvGrpSpPr>
          <p:cNvPr id="2" name="Group 1">
            <a:extLst>
              <a:ext uri="{FF2B5EF4-FFF2-40B4-BE49-F238E27FC236}">
                <a16:creationId xmlns:a16="http://schemas.microsoft.com/office/drawing/2014/main" xmlns="" id="{6F803EC9-5D28-4134-938F-95EE1EF0080A}"/>
              </a:ext>
            </a:extLst>
          </p:cNvPr>
          <p:cNvGrpSpPr/>
          <p:nvPr/>
        </p:nvGrpSpPr>
        <p:grpSpPr>
          <a:xfrm>
            <a:off x="2964442" y="-4409463"/>
            <a:ext cx="6263117" cy="6255658"/>
            <a:chOff x="2964442" y="-4409463"/>
            <a:chExt cx="6263117" cy="6255658"/>
          </a:xfrm>
        </p:grpSpPr>
        <p:pic>
          <p:nvPicPr>
            <p:cNvPr id="14" name="Picture 13">
              <a:extLst>
                <a:ext uri="{FF2B5EF4-FFF2-40B4-BE49-F238E27FC236}">
                  <a16:creationId xmlns:a16="http://schemas.microsoft.com/office/drawing/2014/main" xmlns="" id="{7F701D04-189E-40E9-AB61-07962794AB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487388" flipV="1">
              <a:off x="2964442" y="-4409463"/>
              <a:ext cx="6263117" cy="6255658"/>
            </a:xfrm>
            <a:prstGeom prst="rect">
              <a:avLst/>
            </a:prstGeom>
            <a:effectLst>
              <a:glow rad="101600">
                <a:schemeClr val="accent4">
                  <a:satMod val="175000"/>
                  <a:alpha val="40000"/>
                </a:schemeClr>
              </a:glow>
            </a:effectLst>
          </p:spPr>
        </p:pic>
        <p:sp>
          <p:nvSpPr>
            <p:cNvPr id="17" name="TextBox 16">
              <a:extLst>
                <a:ext uri="{FF2B5EF4-FFF2-40B4-BE49-F238E27FC236}">
                  <a16:creationId xmlns:a16="http://schemas.microsoft.com/office/drawing/2014/main" xmlns="" id="{965A9430-11C3-45CB-A0A2-6D5253374D89}"/>
                </a:ext>
              </a:extLst>
            </p:cNvPr>
            <p:cNvSpPr txBox="1"/>
            <p:nvPr/>
          </p:nvSpPr>
          <p:spPr>
            <a:xfrm>
              <a:off x="3169598" y="65782"/>
              <a:ext cx="50728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glow rad="228600">
                      <a:prstClr val="white">
                        <a:alpha val="40000"/>
                      </a:prstClr>
                    </a:glow>
                  </a:effectLst>
                  <a:uLnTx/>
                  <a:uFillTx/>
                  <a:latin typeface="Times New Roman" pitchFamily="18" charset="0"/>
                  <a:cs typeface="Times New Roman" pitchFamily="18" charset="0"/>
                </a:rPr>
                <a:t>LUYỆN</a:t>
              </a:r>
              <a:r>
                <a:rPr kumimoji="0" lang="en-US" sz="3200" b="1" i="0" u="none" strike="noStrike" kern="1200" cap="none" spc="0" normalizeH="0" baseline="0" noProof="0" dirty="0">
                  <a:ln>
                    <a:noFill/>
                  </a:ln>
                  <a:solidFill>
                    <a:prstClr val="black"/>
                  </a:solidFill>
                  <a:effectLst>
                    <a:glow rad="228600">
                      <a:prstClr val="white">
                        <a:alpha val="40000"/>
                      </a:prstClr>
                    </a:glow>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glow rad="228600">
                      <a:prstClr val="white">
                        <a:alpha val="40000"/>
                      </a:prstClr>
                    </a:glow>
                  </a:effectLst>
                  <a:uLnTx/>
                  <a:uFillTx/>
                  <a:latin typeface="Times New Roman" pitchFamily="18" charset="0"/>
                  <a:cs typeface="Times New Roman" pitchFamily="18" charset="0"/>
                </a:rPr>
                <a:t>ĐỌC</a:t>
              </a:r>
              <a:r>
                <a:rPr kumimoji="0" lang="en-US" sz="3200" b="1" i="0" u="none" strike="noStrike" kern="1200" cap="none" spc="0" normalizeH="0" baseline="0" noProof="0" dirty="0">
                  <a:ln>
                    <a:noFill/>
                  </a:ln>
                  <a:solidFill>
                    <a:prstClr val="black"/>
                  </a:solidFill>
                  <a:effectLst>
                    <a:glow rad="228600">
                      <a:prstClr val="white">
                        <a:alpha val="40000"/>
                      </a:prstClr>
                    </a:glow>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glow rad="228600">
                      <a:prstClr val="white">
                        <a:alpha val="40000"/>
                      </a:prstClr>
                    </a:glow>
                  </a:effectLst>
                  <a:uLnTx/>
                  <a:uFillTx/>
                  <a:latin typeface="Times New Roman" pitchFamily="18" charset="0"/>
                  <a:cs typeface="Times New Roman" pitchFamily="18" charset="0"/>
                </a:rPr>
                <a:t>TỪ</a:t>
              </a:r>
              <a:r>
                <a:rPr kumimoji="0" lang="en-US" sz="3200" b="1" i="0" u="none" strike="noStrike" kern="1200" cap="none" spc="0" normalizeH="0" baseline="0" noProof="0" dirty="0">
                  <a:ln>
                    <a:noFill/>
                  </a:ln>
                  <a:solidFill>
                    <a:prstClr val="black"/>
                  </a:solidFill>
                  <a:effectLst>
                    <a:glow rad="228600">
                      <a:prstClr val="white">
                        <a:alpha val="40000"/>
                      </a:prstClr>
                    </a:glow>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glow rad="228600">
                      <a:prstClr val="white">
                        <a:alpha val="40000"/>
                      </a:prstClr>
                    </a:glow>
                  </a:effectLst>
                  <a:uLnTx/>
                  <a:uFillTx/>
                  <a:latin typeface="Times New Roman" pitchFamily="18" charset="0"/>
                  <a:cs typeface="Times New Roman" pitchFamily="18" charset="0"/>
                </a:rPr>
                <a:t>KHÓ</a:t>
              </a:r>
              <a:endParaRPr kumimoji="0" lang="en-US" sz="3200" b="1" i="0" u="none" strike="noStrike" kern="1200" cap="none" spc="0" normalizeH="0" baseline="0" noProof="0" dirty="0">
                <a:ln>
                  <a:noFill/>
                </a:ln>
                <a:solidFill>
                  <a:prstClr val="black"/>
                </a:solidFill>
                <a:effectLst>
                  <a:glow rad="228600">
                    <a:prstClr val="white">
                      <a:alpha val="40000"/>
                    </a:prstClr>
                  </a:glow>
                </a:effectLst>
                <a:uLnTx/>
                <a:uFillTx/>
                <a:latin typeface="Times New Roman" pitchFamily="18" charset="0"/>
                <a:cs typeface="Times New Roman" pitchFamily="18" charset="0"/>
              </a:endParaRPr>
            </a:p>
          </p:txBody>
        </p:sp>
      </p:grpSp>
      <p:grpSp>
        <p:nvGrpSpPr>
          <p:cNvPr id="29" name="Group 28">
            <a:extLst>
              <a:ext uri="{FF2B5EF4-FFF2-40B4-BE49-F238E27FC236}">
                <a16:creationId xmlns:a16="http://schemas.microsoft.com/office/drawing/2014/main" xmlns="" id="{6CFCE1F2-63D1-4DD1-BEC2-2ACD93A94AEE}"/>
              </a:ext>
            </a:extLst>
          </p:cNvPr>
          <p:cNvGrpSpPr/>
          <p:nvPr/>
        </p:nvGrpSpPr>
        <p:grpSpPr>
          <a:xfrm>
            <a:off x="152400" y="1654697"/>
            <a:ext cx="2871763" cy="4863314"/>
            <a:chOff x="321841" y="457200"/>
            <a:chExt cx="2871763" cy="4863314"/>
          </a:xfrm>
        </p:grpSpPr>
        <p:grpSp>
          <p:nvGrpSpPr>
            <p:cNvPr id="23" name="Group 22">
              <a:extLst>
                <a:ext uri="{FF2B5EF4-FFF2-40B4-BE49-F238E27FC236}">
                  <a16:creationId xmlns:a16="http://schemas.microsoft.com/office/drawing/2014/main" xmlns="" id="{1BC1A4D1-2F26-4A03-B209-EE3E3464868D}"/>
                </a:ext>
              </a:extLst>
            </p:cNvPr>
            <p:cNvGrpSpPr/>
            <p:nvPr/>
          </p:nvGrpSpPr>
          <p:grpSpPr>
            <a:xfrm>
              <a:off x="321841" y="457200"/>
              <a:ext cx="2871763" cy="4863314"/>
              <a:chOff x="2127683" y="593334"/>
              <a:chExt cx="2871763" cy="4863314"/>
            </a:xfrm>
          </p:grpSpPr>
          <p:pic>
            <p:nvPicPr>
              <p:cNvPr id="20" name="Picture 19">
                <a:extLst>
                  <a:ext uri="{FF2B5EF4-FFF2-40B4-BE49-F238E27FC236}">
                    <a16:creationId xmlns:a16="http://schemas.microsoft.com/office/drawing/2014/main" xmlns="" id="{19F9B64A-64F0-4235-A4EA-AEF4BFFE43A6}"/>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2" name="Rectangle: Rounded Corners 21">
                <a:extLst>
                  <a:ext uri="{FF2B5EF4-FFF2-40B4-BE49-F238E27FC236}">
                    <a16:creationId xmlns:a16="http://schemas.microsoft.com/office/drawing/2014/main" xmlns="" id="{2923908F-253D-4C60-88C3-AE57E1B3BF8B}"/>
                  </a:ext>
                </a:extLst>
              </p:cNvPr>
              <p:cNvSpPr/>
              <p:nvPr/>
            </p:nvSpPr>
            <p:spPr>
              <a:xfrm>
                <a:off x="2415442" y="2278764"/>
                <a:ext cx="2584004" cy="3177884"/>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xửa</a:t>
                </a:r>
                <a:endParaRPr kumimoji="0" lang="en-US" sz="4800" b="1" i="1"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pic>
            <p:nvPicPr>
              <p:cNvPr id="19" name="Picture 18">
                <a:extLst>
                  <a:ext uri="{FF2B5EF4-FFF2-40B4-BE49-F238E27FC236}">
                    <a16:creationId xmlns:a16="http://schemas.microsoft.com/office/drawing/2014/main" xmlns="" id="{D1BA9943-92E9-488F-A881-4A0A3C488E7F}"/>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8" name="Picture 27">
              <a:extLst>
                <a:ext uri="{FF2B5EF4-FFF2-40B4-BE49-F238E27FC236}">
                  <a16:creationId xmlns:a16="http://schemas.microsoft.com/office/drawing/2014/main" xmlns="" id="{2A8C647E-5462-4B9E-BF62-5522AFDC4F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30" name="Group 29">
            <a:extLst>
              <a:ext uri="{FF2B5EF4-FFF2-40B4-BE49-F238E27FC236}">
                <a16:creationId xmlns:a16="http://schemas.microsoft.com/office/drawing/2014/main" xmlns="" id="{9E058C7A-A5B2-478E-B897-D0F79E6CBD12}"/>
              </a:ext>
            </a:extLst>
          </p:cNvPr>
          <p:cNvGrpSpPr/>
          <p:nvPr/>
        </p:nvGrpSpPr>
        <p:grpSpPr>
          <a:xfrm>
            <a:off x="3169598" y="1654697"/>
            <a:ext cx="3076129" cy="4863314"/>
            <a:chOff x="321841" y="457200"/>
            <a:chExt cx="3076129" cy="4863314"/>
          </a:xfrm>
        </p:grpSpPr>
        <p:grpSp>
          <p:nvGrpSpPr>
            <p:cNvPr id="31" name="Group 30">
              <a:extLst>
                <a:ext uri="{FF2B5EF4-FFF2-40B4-BE49-F238E27FC236}">
                  <a16:creationId xmlns:a16="http://schemas.microsoft.com/office/drawing/2014/main" xmlns="" id="{46228B6D-415F-46B2-919B-4C5A2F94AB15}"/>
                </a:ext>
              </a:extLst>
            </p:cNvPr>
            <p:cNvGrpSpPr/>
            <p:nvPr/>
          </p:nvGrpSpPr>
          <p:grpSpPr>
            <a:xfrm>
              <a:off x="321841" y="457200"/>
              <a:ext cx="3076129" cy="4863314"/>
              <a:chOff x="2127683" y="593334"/>
              <a:chExt cx="3076129" cy="4863314"/>
            </a:xfrm>
          </p:grpSpPr>
          <p:pic>
            <p:nvPicPr>
              <p:cNvPr id="33" name="Picture 32">
                <a:extLst>
                  <a:ext uri="{FF2B5EF4-FFF2-40B4-BE49-F238E27FC236}">
                    <a16:creationId xmlns:a16="http://schemas.microsoft.com/office/drawing/2014/main" xmlns="" id="{E74844EE-D4F5-4E8E-BAB6-5C7E8546C358}"/>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34" name="Rectangle: Rounded Corners 33">
                <a:extLst>
                  <a:ext uri="{FF2B5EF4-FFF2-40B4-BE49-F238E27FC236}">
                    <a16:creationId xmlns:a16="http://schemas.microsoft.com/office/drawing/2014/main" xmlns="" id="{79126653-DBCE-4722-AEE5-FF870F56677A}"/>
                  </a:ext>
                </a:extLst>
              </p:cNvPr>
              <p:cNvSpPr/>
              <p:nvPr/>
            </p:nvSpPr>
            <p:spPr>
              <a:xfrm>
                <a:off x="2415441" y="2278763"/>
                <a:ext cx="2788371"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lõm</a:t>
                </a:r>
                <a:endParaRPr kumimoji="0" lang="en-US" sz="4800" b="1" i="1"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pic>
            <p:nvPicPr>
              <p:cNvPr id="35" name="Picture 34">
                <a:extLst>
                  <a:ext uri="{FF2B5EF4-FFF2-40B4-BE49-F238E27FC236}">
                    <a16:creationId xmlns:a16="http://schemas.microsoft.com/office/drawing/2014/main" xmlns="" id="{A4F8755F-4331-4929-81CD-3391DFCC3E22}"/>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2" name="Picture 31">
              <a:extLst>
                <a:ext uri="{FF2B5EF4-FFF2-40B4-BE49-F238E27FC236}">
                  <a16:creationId xmlns:a16="http://schemas.microsoft.com/office/drawing/2014/main" xmlns="" id="{AFC4DFC8-3B00-4A0C-9CFD-EFE3EE2BC10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36" name="Group 35">
            <a:extLst>
              <a:ext uri="{FF2B5EF4-FFF2-40B4-BE49-F238E27FC236}">
                <a16:creationId xmlns:a16="http://schemas.microsoft.com/office/drawing/2014/main" xmlns="" id="{C2AE1C43-AE45-4353-92AD-D8158B823279}"/>
              </a:ext>
            </a:extLst>
          </p:cNvPr>
          <p:cNvGrpSpPr/>
          <p:nvPr/>
        </p:nvGrpSpPr>
        <p:grpSpPr>
          <a:xfrm>
            <a:off x="6391162" y="1654697"/>
            <a:ext cx="2696263" cy="4863314"/>
            <a:chOff x="321841" y="457200"/>
            <a:chExt cx="2696263" cy="4863314"/>
          </a:xfrm>
        </p:grpSpPr>
        <p:grpSp>
          <p:nvGrpSpPr>
            <p:cNvPr id="37" name="Group 36">
              <a:extLst>
                <a:ext uri="{FF2B5EF4-FFF2-40B4-BE49-F238E27FC236}">
                  <a16:creationId xmlns:a16="http://schemas.microsoft.com/office/drawing/2014/main" xmlns="" id="{52B7D6FF-C84F-46E8-9BD8-1D2AC6221683}"/>
                </a:ext>
              </a:extLst>
            </p:cNvPr>
            <p:cNvGrpSpPr/>
            <p:nvPr/>
          </p:nvGrpSpPr>
          <p:grpSpPr>
            <a:xfrm>
              <a:off x="321841" y="457200"/>
              <a:ext cx="2696263" cy="4863314"/>
              <a:chOff x="2127683" y="593334"/>
              <a:chExt cx="2696263" cy="4863314"/>
            </a:xfrm>
          </p:grpSpPr>
          <p:pic>
            <p:nvPicPr>
              <p:cNvPr id="39" name="Picture 38">
                <a:extLst>
                  <a:ext uri="{FF2B5EF4-FFF2-40B4-BE49-F238E27FC236}">
                    <a16:creationId xmlns:a16="http://schemas.microsoft.com/office/drawing/2014/main" xmlns="" id="{10151B05-4FEB-4ABC-95D8-4B070FC2B563}"/>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0" name="Rectangle: Rounded Corners 39">
                <a:extLst>
                  <a:ext uri="{FF2B5EF4-FFF2-40B4-BE49-F238E27FC236}">
                    <a16:creationId xmlns:a16="http://schemas.microsoft.com/office/drawing/2014/main" xmlns="" id="{37F8E437-75F4-44EE-97F2-CDEC5EC1EAE3}"/>
                  </a:ext>
                </a:extLst>
              </p:cNvPr>
              <p:cNvSpPr/>
              <p:nvPr/>
            </p:nvSpPr>
            <p:spPr>
              <a:xfrm>
                <a:off x="2415441" y="2278763"/>
                <a:ext cx="2408505"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1" i="1"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chằng</a:t>
                </a:r>
                <a:r>
                  <a:rPr kumimoji="0" lang="en-US" sz="4800" b="1" i="1"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4800" b="1" i="1"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chịt</a:t>
                </a:r>
                <a:endParaRPr kumimoji="0" lang="en-US" sz="4800" b="1" i="1"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pic>
            <p:nvPicPr>
              <p:cNvPr id="41" name="Picture 40">
                <a:extLst>
                  <a:ext uri="{FF2B5EF4-FFF2-40B4-BE49-F238E27FC236}">
                    <a16:creationId xmlns:a16="http://schemas.microsoft.com/office/drawing/2014/main" xmlns="" id="{0129A577-B287-4339-B862-5FCA5F996EF5}"/>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8" name="Picture 37">
              <a:extLst>
                <a:ext uri="{FF2B5EF4-FFF2-40B4-BE49-F238E27FC236}">
                  <a16:creationId xmlns:a16="http://schemas.microsoft.com/office/drawing/2014/main" xmlns="" id="{B66D2740-B03D-4207-BDE4-5F56F672C96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2" name="Group 41">
            <a:extLst>
              <a:ext uri="{FF2B5EF4-FFF2-40B4-BE49-F238E27FC236}">
                <a16:creationId xmlns:a16="http://schemas.microsoft.com/office/drawing/2014/main" xmlns="" id="{FBE28097-5119-4E0D-91AD-8B6A5B8F9FF7}"/>
              </a:ext>
            </a:extLst>
          </p:cNvPr>
          <p:cNvGrpSpPr/>
          <p:nvPr/>
        </p:nvGrpSpPr>
        <p:grpSpPr>
          <a:xfrm>
            <a:off x="9232859" y="1654697"/>
            <a:ext cx="2841697" cy="4863314"/>
            <a:chOff x="321841" y="457200"/>
            <a:chExt cx="2841697" cy="4863314"/>
          </a:xfrm>
        </p:grpSpPr>
        <p:grpSp>
          <p:nvGrpSpPr>
            <p:cNvPr id="43" name="Group 42">
              <a:extLst>
                <a:ext uri="{FF2B5EF4-FFF2-40B4-BE49-F238E27FC236}">
                  <a16:creationId xmlns:a16="http://schemas.microsoft.com/office/drawing/2014/main" xmlns="" id="{31E754B9-3F75-44BB-8867-613E3EB41163}"/>
                </a:ext>
              </a:extLst>
            </p:cNvPr>
            <p:cNvGrpSpPr/>
            <p:nvPr/>
          </p:nvGrpSpPr>
          <p:grpSpPr>
            <a:xfrm>
              <a:off x="321841" y="457200"/>
              <a:ext cx="2841697" cy="4863314"/>
              <a:chOff x="2127683" y="593334"/>
              <a:chExt cx="2841697" cy="4863314"/>
            </a:xfrm>
          </p:grpSpPr>
          <p:pic>
            <p:nvPicPr>
              <p:cNvPr id="45" name="Picture 44">
                <a:extLst>
                  <a:ext uri="{FF2B5EF4-FFF2-40B4-BE49-F238E27FC236}">
                    <a16:creationId xmlns:a16="http://schemas.microsoft.com/office/drawing/2014/main" xmlns="" id="{C6D43DBB-ABD3-4348-96AB-BA53AEE31785}"/>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6" name="Rectangle: Rounded Corners 45">
                <a:extLst>
                  <a:ext uri="{FF2B5EF4-FFF2-40B4-BE49-F238E27FC236}">
                    <a16:creationId xmlns:a16="http://schemas.microsoft.com/office/drawing/2014/main" xmlns="" id="{8062DDE6-0762-410A-9C8F-E29093DFC54F}"/>
                  </a:ext>
                </a:extLst>
              </p:cNvPr>
              <p:cNvSpPr/>
              <p:nvPr/>
            </p:nvSpPr>
            <p:spPr>
              <a:xfrm>
                <a:off x="2415441" y="2278763"/>
                <a:ext cx="255393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1" i="1"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ngoằn</a:t>
                </a:r>
                <a:r>
                  <a:rPr kumimoji="0" lang="en-US" sz="4800" b="1" i="1"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lang="en-US" sz="4800" b="1" i="1" dirty="0" err="1">
                    <a:solidFill>
                      <a:srgbClr val="C00000"/>
                    </a:solidFill>
                    <a:latin typeface="Times New Roman" pitchFamily="18" charset="0"/>
                    <a:cs typeface="Times New Roman" pitchFamily="18" charset="0"/>
                  </a:rPr>
                  <a:t>ngoèo</a:t>
                </a:r>
                <a:endParaRPr kumimoji="0" lang="en-US" sz="4800" b="1" i="1"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pic>
            <p:nvPicPr>
              <p:cNvPr id="47" name="Picture 46">
                <a:extLst>
                  <a:ext uri="{FF2B5EF4-FFF2-40B4-BE49-F238E27FC236}">
                    <a16:creationId xmlns:a16="http://schemas.microsoft.com/office/drawing/2014/main" xmlns="" id="{DB590453-BC1F-4583-BCB5-A46841ADC0BE}"/>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44" name="Picture 43">
              <a:extLst>
                <a:ext uri="{FF2B5EF4-FFF2-40B4-BE49-F238E27FC236}">
                  <a16:creationId xmlns:a16="http://schemas.microsoft.com/office/drawing/2014/main" xmlns="" id="{2E1D62C6-5053-4192-A691-4EB854DB4D3E}"/>
                </a:ext>
              </a:extLst>
            </p:cNvPr>
            <p:cNvPicPr>
              <a:picLocks noChangeAspect="1"/>
            </p:cNvPicPr>
            <p:nvPr/>
          </p:nvPicPr>
          <p:blipFill>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spTree>
    <p:extLst>
      <p:ext uri="{BB962C8B-B14F-4D97-AF65-F5344CB8AC3E}">
        <p14:creationId xmlns:p14="http://schemas.microsoft.com/office/powerpoint/2010/main" val="3228643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Scale>
                                      <p:cBhvr>
                                        <p:cTn id="14"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500" decel="50000" fill="hold">
                                          <p:stCondLst>
                                            <p:cond delay="0"/>
                                          </p:stCondLst>
                                        </p:cTn>
                                        <p:tgtEl>
                                          <p:spTgt spid="29"/>
                                        </p:tgtEl>
                                        <p:attrNameLst>
                                          <p:attrName>ppt_x</p:attrName>
                                          <p:attrName>ppt_y</p:attrName>
                                        </p:attrNameLst>
                                      </p:cBhvr>
                                    </p:animMotion>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Scale>
                                      <p:cBhvr>
                                        <p:cTn id="21" dur="5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30"/>
                                        </p:tgtEl>
                                        <p:attrNameLst>
                                          <p:attrName>ppt_x</p:attrName>
                                          <p:attrName>ppt_y</p:attrName>
                                        </p:attrNameLst>
                                      </p:cBhvr>
                                    </p:animMotion>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Scale>
                                      <p:cBhvr>
                                        <p:cTn id="28" dur="5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500" decel="50000" fill="hold">
                                          <p:stCondLst>
                                            <p:cond delay="0"/>
                                          </p:stCondLst>
                                        </p:cTn>
                                        <p:tgtEl>
                                          <p:spTgt spid="36"/>
                                        </p:tgtEl>
                                        <p:attrNameLst>
                                          <p:attrName>ppt_x</p:attrName>
                                          <p:attrName>ppt_y</p:attrName>
                                        </p:attrNameLst>
                                      </p:cBhvr>
                                    </p:animMotion>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Scale>
                                      <p:cBhvr>
                                        <p:cTn id="35" dur="5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42"/>
                                        </p:tgtEl>
                                        <p:attrNameLst>
                                          <p:attrName>ppt_x</p:attrName>
                                          <p:attrName>ppt_y</p:attrName>
                                        </p:attrNameLst>
                                      </p:cBhvr>
                                    </p:animMotion>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xmlns="" id="{3EE4932A-79E8-4AAB-A28A-FCC2188FA502}"/>
              </a:ext>
            </a:extLst>
          </p:cNvPr>
          <p:cNvGrpSpPr/>
          <p:nvPr/>
        </p:nvGrpSpPr>
        <p:grpSpPr>
          <a:xfrm>
            <a:off x="-1381226" y="-2435052"/>
            <a:ext cx="10048148" cy="4506142"/>
            <a:chOff x="-1381226" y="-2435052"/>
            <a:chExt cx="10048148" cy="4506142"/>
          </a:xfrm>
        </p:grpSpPr>
        <p:grpSp>
          <p:nvGrpSpPr>
            <p:cNvPr id="17" name="Group 16">
              <a:extLst>
                <a:ext uri="{FF2B5EF4-FFF2-40B4-BE49-F238E27FC236}">
                  <a16:creationId xmlns:a16="http://schemas.microsoft.com/office/drawing/2014/main" xmlns=""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xmlns="" id="{58B8EDBB-2D63-495B-ACBB-5455510BB3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xmlns=""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xmlns="" id="{A4671EB2-FED7-4982-8213-832E0B9F2587}"/>
                </a:ext>
              </a:extLst>
            </p:cNvPr>
            <p:cNvSpPr txBox="1"/>
            <p:nvPr/>
          </p:nvSpPr>
          <p:spPr>
            <a:xfrm>
              <a:off x="1855304" y="747651"/>
              <a:ext cx="68116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imes New Roman" pitchFamily="18" charset="0"/>
                  <a:cs typeface="Times New Roman" pitchFamily="18" charset="0"/>
                </a:rPr>
                <a:t>Luyện</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imes New Roman" pitchFamily="18" charset="0"/>
                  <a:cs typeface="Times New Roman" pitchFamily="18" charset="0"/>
                </a:rPr>
                <a:t>đọc</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Times New Roman" pitchFamily="18" charset="0"/>
                  <a:cs typeface="Times New Roman" pitchFamily="18" charset="0"/>
                </a:rPr>
                <a:t/>
              </a:r>
              <a:b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Times New Roman" pitchFamily="18" charset="0"/>
                  <a:cs typeface="Times New Roman" pitchFamily="18" charset="0"/>
                </a:rPr>
              </a:b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imes New Roman" pitchFamily="18" charset="0"/>
                  <a:cs typeface="Times New Roman" pitchFamily="18" charset="0"/>
                </a:rPr>
                <a:t>câu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imes New Roman" pitchFamily="18" charset="0"/>
                  <a:cs typeface="Times New Roman" pitchFamily="18" charset="0"/>
                </a:rPr>
                <a:t>dài</a:t>
              </a:r>
              <a:endPar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Times New Roman" pitchFamily="18" charset="0"/>
                <a:cs typeface="Times New Roman" pitchFamily="18" charset="0"/>
              </a:endParaRPr>
            </a:p>
          </p:txBody>
        </p:sp>
      </p:grpSp>
      <p:grpSp>
        <p:nvGrpSpPr>
          <p:cNvPr id="10" name="Group 9">
            <a:extLst>
              <a:ext uri="{FF2B5EF4-FFF2-40B4-BE49-F238E27FC236}">
                <a16:creationId xmlns:a16="http://schemas.microsoft.com/office/drawing/2014/main" xmlns="" id="{DC8461D9-8278-4799-8606-3ACAD46DD6D7}"/>
              </a:ext>
            </a:extLst>
          </p:cNvPr>
          <p:cNvGrpSpPr/>
          <p:nvPr/>
        </p:nvGrpSpPr>
        <p:grpSpPr>
          <a:xfrm>
            <a:off x="833387" y="2172887"/>
            <a:ext cx="10441858" cy="3330833"/>
            <a:chOff x="963564" y="1344406"/>
            <a:chExt cx="10441858" cy="3330833"/>
          </a:xfrm>
        </p:grpSpPr>
        <p:sp>
          <p:nvSpPr>
            <p:cNvPr id="11" name="Rounded Rectangle 9">
              <a:extLst>
                <a:ext uri="{FF2B5EF4-FFF2-40B4-BE49-F238E27FC236}">
                  <a16:creationId xmlns:a16="http://schemas.microsoft.com/office/drawing/2014/main" xmlns="" id="{16961C48-FBDA-47E3-BDD8-46103639D0AA}"/>
                </a:ext>
              </a:extLst>
            </p:cNvPr>
            <p:cNvSpPr/>
            <p:nvPr/>
          </p:nvSpPr>
          <p:spPr>
            <a:xfrm>
              <a:off x="963564" y="1344406"/>
              <a:ext cx="10441858" cy="3330833"/>
            </a:xfrm>
            <a:prstGeom prst="roundRect">
              <a:avLst/>
            </a:prstGeom>
            <a:solidFill>
              <a:srgbClr val="FF6600"/>
            </a:solidFill>
            <a:ln w="571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ounded Rectangle 10">
              <a:extLst>
                <a:ext uri="{FF2B5EF4-FFF2-40B4-BE49-F238E27FC236}">
                  <a16:creationId xmlns:a16="http://schemas.microsoft.com/office/drawing/2014/main" xmlns="" id="{747DB343-0C7B-42D9-8F3D-375C02268CA2}"/>
                </a:ext>
              </a:extLst>
            </p:cNvPr>
            <p:cNvSpPr/>
            <p:nvPr/>
          </p:nvSpPr>
          <p:spPr>
            <a:xfrm>
              <a:off x="1120877" y="1354234"/>
              <a:ext cx="10102646" cy="3087615"/>
            </a:xfrm>
            <a:prstGeom prst="roundRect">
              <a:avLst/>
            </a:prstGeom>
            <a:solidFill>
              <a:schemeClr val="bg1"/>
            </a:solidFill>
            <a:ln w="762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TextBox 13">
              <a:extLst>
                <a:ext uri="{FF2B5EF4-FFF2-40B4-BE49-F238E27FC236}">
                  <a16:creationId xmlns:a16="http://schemas.microsoft.com/office/drawing/2014/main" xmlns="" id="{F89FFD9A-7D57-4C17-88F5-CF229BAC28F7}"/>
                </a:ext>
              </a:extLst>
            </p:cNvPr>
            <p:cNvSpPr txBox="1"/>
            <p:nvPr/>
          </p:nvSpPr>
          <p:spPr>
            <a:xfrm>
              <a:off x="1502181" y="1807686"/>
              <a:ext cx="960907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Chỉ</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một</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ngày</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ông</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bà</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đã</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nhổ</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cây</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san</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đất</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làm</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thành</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cánh</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đồng</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bằng</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phẳng</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rộng</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rãi</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lấy</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chỗ</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cho</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dân</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ở, </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và</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cày</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cấy</a:t>
              </a:r>
              <a:r>
                <a:rPr lang="en-US" sz="4000" b="1" dirty="0">
                  <a:solidFill>
                    <a:srgbClr val="002060"/>
                  </a:solidFill>
                  <a:latin typeface="Times New Roman" pitchFamily="18" charset="0"/>
                  <a:cs typeface="Times New Roman" pitchFamily="18" charset="0"/>
                </a:rPr>
                <a:t>.</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a:t>
              </a:r>
              <a:endParaRPr kumimoji="0" lang="en-US" sz="4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186712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xmlns=""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xmlns="" id="{635984B5-523B-4258-91E8-9508C36C17D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xmlns=""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2" y="-609599"/>
            <a:ext cx="8086826" cy="8077198"/>
          </a:xfrm>
          <a:prstGeom prst="rect">
            <a:avLst/>
          </a:prstGeom>
        </p:spPr>
      </p:pic>
      <p:pic>
        <p:nvPicPr>
          <p:cNvPr id="47" name="Picture 46">
            <a:extLst>
              <a:ext uri="{FF2B5EF4-FFF2-40B4-BE49-F238E27FC236}">
                <a16:creationId xmlns:a16="http://schemas.microsoft.com/office/drawing/2014/main" xmlns="" id="{CB854796-D9F7-4CC4-B8F3-96577B897E45}"/>
              </a:ext>
            </a:extLst>
          </p:cNvPr>
          <p:cNvPicPr>
            <a:picLocks noChangeAspect="1"/>
          </p:cNvPicPr>
          <p:nvPr/>
        </p:nvPicPr>
        <p:blipFill>
          <a:blip r:embed="rId7"/>
          <a:stretch>
            <a:fillRect/>
          </a:stretch>
        </p:blipFill>
        <p:spPr>
          <a:xfrm flipH="1">
            <a:off x="211933" y="4067907"/>
            <a:ext cx="1263710" cy="2645893"/>
          </a:xfrm>
          <a:prstGeom prst="rect">
            <a:avLst/>
          </a:prstGeom>
        </p:spPr>
      </p:pic>
      <p:pic>
        <p:nvPicPr>
          <p:cNvPr id="48" name="Picture 47">
            <a:extLst>
              <a:ext uri="{FF2B5EF4-FFF2-40B4-BE49-F238E27FC236}">
                <a16:creationId xmlns:a16="http://schemas.microsoft.com/office/drawing/2014/main" xmlns="" id="{4092ED22-8D2F-4573-A1F6-A2749CDB4AC7}"/>
              </a:ext>
            </a:extLst>
          </p:cNvPr>
          <p:cNvPicPr>
            <a:picLocks noChangeAspect="1"/>
          </p:cNvPicPr>
          <p:nvPr/>
        </p:nvPicPr>
        <p:blipFill>
          <a:blip r:embed="rId8"/>
          <a:stretch>
            <a:fillRect/>
          </a:stretch>
        </p:blipFill>
        <p:spPr>
          <a:xfrm>
            <a:off x="3948139" y="4483"/>
            <a:ext cx="1903383" cy="2394401"/>
          </a:xfrm>
          <a:prstGeom prst="rect">
            <a:avLst/>
          </a:prstGeom>
        </p:spPr>
      </p:pic>
      <p:pic>
        <p:nvPicPr>
          <p:cNvPr id="15" name="Picture 14">
            <a:extLst>
              <a:ext uri="{FF2B5EF4-FFF2-40B4-BE49-F238E27FC236}">
                <a16:creationId xmlns:a16="http://schemas.microsoft.com/office/drawing/2014/main" xmlns=""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xmlns="" id="{2EBFA5FC-4E06-4915-9790-F0D23AB232B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063039" y="5371282"/>
            <a:ext cx="2526588" cy="1029351"/>
          </a:xfrm>
          <a:prstGeom prst="rect">
            <a:avLst/>
          </a:prstGeom>
        </p:spPr>
      </p:pic>
      <p:pic>
        <p:nvPicPr>
          <p:cNvPr id="50" name="Graphic 49">
            <a:extLst>
              <a:ext uri="{FF2B5EF4-FFF2-40B4-BE49-F238E27FC236}">
                <a16:creationId xmlns:a16="http://schemas.microsoft.com/office/drawing/2014/main" xmlns="" id="{937C7823-9253-4EB6-B848-79C1433D6613}"/>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304800" y="946648"/>
            <a:ext cx="2051540" cy="1066802"/>
          </a:xfrm>
          <a:prstGeom prst="rect">
            <a:avLst/>
          </a:prstGeom>
        </p:spPr>
      </p:pic>
      <p:pic>
        <p:nvPicPr>
          <p:cNvPr id="3" name="Picture 2">
            <a:extLst>
              <a:ext uri="{FF2B5EF4-FFF2-40B4-BE49-F238E27FC236}">
                <a16:creationId xmlns:a16="http://schemas.microsoft.com/office/drawing/2014/main" xmlns="" id="{C08E87AB-0660-7345-2FAB-A3AD0237793F}"/>
              </a:ext>
            </a:extLst>
          </p:cNvPr>
          <p:cNvPicPr>
            <a:picLocks noChangeAspect="1"/>
          </p:cNvPicPr>
          <p:nvPr/>
        </p:nvPicPr>
        <p:blipFill>
          <a:blip r:embed="rId14"/>
          <a:stretch>
            <a:fillRect/>
          </a:stretch>
        </p:blipFill>
        <p:spPr>
          <a:xfrm>
            <a:off x="1144874" y="1809965"/>
            <a:ext cx="5688061" cy="3456732"/>
          </a:xfrm>
          <a:prstGeom prst="rect">
            <a:avLst/>
          </a:prstGeom>
        </p:spPr>
      </p:pic>
    </p:spTree>
    <p:extLst>
      <p:ext uri="{BB962C8B-B14F-4D97-AF65-F5344CB8AC3E}">
        <p14:creationId xmlns:p14="http://schemas.microsoft.com/office/powerpoint/2010/main" val="2726076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ABDF0170-68D6-4799-A59D-71F061ACC4F9}"/>
              </a:ext>
            </a:extLst>
          </p:cNvPr>
          <p:cNvPicPr>
            <a:picLocks noChangeAspect="1"/>
          </p:cNvPicPr>
          <p:nvPr/>
        </p:nvPicPr>
        <p:blipFill>
          <a:blip r:embed="rId2"/>
          <a:stretch>
            <a:fillRect/>
          </a:stretch>
        </p:blipFill>
        <p:spPr>
          <a:xfrm>
            <a:off x="0" y="0"/>
            <a:ext cx="12192000" cy="6857999"/>
          </a:xfrm>
          <a:prstGeom prst="rect">
            <a:avLst/>
          </a:prstGeom>
        </p:spPr>
      </p:pic>
      <p:pic>
        <p:nvPicPr>
          <p:cNvPr id="17" name="Graphic 16">
            <a:extLst>
              <a:ext uri="{FF2B5EF4-FFF2-40B4-BE49-F238E27FC236}">
                <a16:creationId xmlns:a16="http://schemas.microsoft.com/office/drawing/2014/main" xmlns="" id="{05B37E64-C8E3-4CF2-89DF-8772B71579C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7423" y="396524"/>
            <a:ext cx="10897153" cy="6456993"/>
          </a:xfrm>
          <a:prstGeom prst="rect">
            <a:avLst/>
          </a:prstGeom>
        </p:spPr>
      </p:pic>
      <p:pic>
        <p:nvPicPr>
          <p:cNvPr id="19" name="Graphic 18">
            <a:extLst>
              <a:ext uri="{FF2B5EF4-FFF2-40B4-BE49-F238E27FC236}">
                <a16:creationId xmlns:a16="http://schemas.microsoft.com/office/drawing/2014/main" xmlns="" id="{7B1D5BD9-6C2B-4764-BA69-F922DC6A90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1982" y="4348776"/>
            <a:ext cx="12572582" cy="2590802"/>
          </a:xfrm>
          <a:prstGeom prst="rect">
            <a:avLst/>
          </a:prstGeom>
        </p:spPr>
      </p:pic>
      <p:pic>
        <p:nvPicPr>
          <p:cNvPr id="7" name="Picture 6">
            <a:extLst>
              <a:ext uri="{FF2B5EF4-FFF2-40B4-BE49-F238E27FC236}">
                <a16:creationId xmlns:a16="http://schemas.microsoft.com/office/drawing/2014/main" xmlns="" id="{8EC24777-19C0-4499-8F73-8951D2C041EE}"/>
              </a:ext>
            </a:extLst>
          </p:cNvPr>
          <p:cNvPicPr>
            <a:picLocks noChangeAspect="1"/>
          </p:cNvPicPr>
          <p:nvPr/>
        </p:nvPicPr>
        <p:blipFill>
          <a:blip r:embed="rId7"/>
          <a:stretch>
            <a:fillRect/>
          </a:stretch>
        </p:blipFill>
        <p:spPr>
          <a:xfrm flipH="1">
            <a:off x="7425830" y="414821"/>
            <a:ext cx="4842370" cy="6165642"/>
          </a:xfrm>
          <a:prstGeom prst="rect">
            <a:avLst/>
          </a:prstGeom>
        </p:spPr>
      </p:pic>
      <p:sp>
        <p:nvSpPr>
          <p:cNvPr id="20" name="Speech Bubble: Rectangle with Corners Rounded 19">
            <a:extLst>
              <a:ext uri="{FF2B5EF4-FFF2-40B4-BE49-F238E27FC236}">
                <a16:creationId xmlns:a16="http://schemas.microsoft.com/office/drawing/2014/main" xmlns="" id="{9F7AC880-B060-45D4-B7DA-4D4EED368AD1}"/>
              </a:ext>
            </a:extLst>
          </p:cNvPr>
          <p:cNvSpPr/>
          <p:nvPr/>
        </p:nvSpPr>
        <p:spPr>
          <a:xfrm>
            <a:off x="2897892" y="1407314"/>
            <a:ext cx="4299338" cy="2743200"/>
          </a:xfrm>
          <a:prstGeom prst="wedgeRoundRectCallout">
            <a:avLst>
              <a:gd name="adj1" fmla="val 57412"/>
              <a:gd name="adj2" fmla="val 18864"/>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Trong</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bài</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đọc</a:t>
            </a:r>
            <a:endPar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a:p>
            <a:pPr lvl="0" algn="ctr">
              <a:defRPr/>
            </a:pP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lang="en-US" sz="3200" b="1" dirty="0">
                <a:solidFill>
                  <a:srgbClr val="002060"/>
                </a:solidFill>
                <a:latin typeface="Times New Roman" pitchFamily="18" charset="0"/>
                <a:cs typeface="Times New Roman" pitchFamily="18" charset="0"/>
              </a:rPr>
              <a:t>SỰ TÍCH ÔNG ĐÙNG, BÀ ĐÙNG</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có</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từ</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nào</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em</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chưa</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hiểu</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nghĩa</a:t>
            </a:r>
            <a:r>
              <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357893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235337" y="456999"/>
            <a:ext cx="9482047" cy="6570844"/>
            <a:chOff x="753616" y="199563"/>
            <a:chExt cx="9011292"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753616" y="4539509"/>
              <a:ext cx="9011292" cy="17801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0" dirty="0" err="1">
                  <a:solidFill>
                    <a:srgbClr val="FFFF00"/>
                  </a:solidFill>
                  <a:effectLst/>
                  <a:latin typeface="Times New Roman" pitchFamily="18" charset="0"/>
                  <a:cs typeface="Times New Roman" pitchFamily="18" charset="0"/>
                </a:rPr>
                <a:t>Địa</a:t>
              </a:r>
              <a:r>
                <a:rPr lang="en-US" sz="5400" b="1" i="0" dirty="0">
                  <a:solidFill>
                    <a:srgbClr val="FFFF00"/>
                  </a:solidFill>
                  <a:effectLst/>
                  <a:latin typeface="Times New Roman" pitchFamily="18" charset="0"/>
                  <a:cs typeface="Times New Roman" pitchFamily="18" charset="0"/>
                </a:rPr>
                <a:t> </a:t>
              </a:r>
              <a:r>
                <a:rPr lang="en-US" sz="5400" b="1" i="0" dirty="0" err="1">
                  <a:solidFill>
                    <a:srgbClr val="FFFF00"/>
                  </a:solidFill>
                  <a:effectLst/>
                  <a:latin typeface="Times New Roman" pitchFamily="18" charset="0"/>
                  <a:cs typeface="Times New Roman" pitchFamily="18" charset="0"/>
                </a:rPr>
                <a:t>danh</a:t>
              </a:r>
              <a:r>
                <a:rPr lang="en-US" sz="5400" b="1" i="0" dirty="0">
                  <a:solidFill>
                    <a:srgbClr val="FFFF00"/>
                  </a:solidFill>
                  <a:effectLst/>
                  <a:latin typeface="Times New Roman" pitchFamily="18" charset="0"/>
                  <a:cs typeface="Times New Roman" pitchFamily="18" charset="0"/>
                </a:rPr>
                <a:t> </a:t>
              </a:r>
              <a:r>
                <a:rPr lang="en-US" sz="5400" b="1" i="0" dirty="0" err="1">
                  <a:solidFill>
                    <a:srgbClr val="FFFF00"/>
                  </a:solidFill>
                  <a:effectLst/>
                  <a:latin typeface="Times New Roman" pitchFamily="18" charset="0"/>
                  <a:cs typeface="Times New Roman" pitchFamily="18" charset="0"/>
                </a:rPr>
                <a:t>thuộc</a:t>
              </a:r>
              <a:r>
                <a:rPr lang="en-US" sz="5400" b="1" i="0" dirty="0">
                  <a:solidFill>
                    <a:srgbClr val="FFFF00"/>
                  </a:solidFill>
                  <a:effectLst/>
                  <a:latin typeface="Times New Roman" pitchFamily="18" charset="0"/>
                  <a:cs typeface="Times New Roman" pitchFamily="18" charset="0"/>
                </a:rPr>
                <a:t> </a:t>
              </a:r>
              <a:r>
                <a:rPr lang="en-US" sz="5400" b="1" i="0" dirty="0" err="1">
                  <a:solidFill>
                    <a:srgbClr val="FFFF00"/>
                  </a:solidFill>
                  <a:effectLst/>
                  <a:latin typeface="Times New Roman" pitchFamily="18" charset="0"/>
                  <a:cs typeface="Times New Roman" pitchFamily="18" charset="0"/>
                </a:rPr>
                <a:t>huyện</a:t>
              </a:r>
              <a:r>
                <a:rPr lang="en-US" sz="5400" b="1" i="0" dirty="0">
                  <a:solidFill>
                    <a:srgbClr val="FFFF00"/>
                  </a:solidFill>
                  <a:effectLst/>
                  <a:latin typeface="Times New Roman" pitchFamily="18" charset="0"/>
                  <a:cs typeface="Times New Roman" pitchFamily="18" charset="0"/>
                </a:rPr>
                <a:t> </a:t>
              </a:r>
              <a:r>
                <a:rPr lang="en-US" sz="5400" b="1" i="0" dirty="0" err="1">
                  <a:solidFill>
                    <a:srgbClr val="FFFF00"/>
                  </a:solidFill>
                  <a:effectLst/>
                  <a:latin typeface="Times New Roman" pitchFamily="18" charset="0"/>
                  <a:cs typeface="Times New Roman" pitchFamily="18" charset="0"/>
                </a:rPr>
                <a:t>Tân</a:t>
              </a:r>
              <a:r>
                <a:rPr lang="en-US" sz="5400" b="1" i="0" dirty="0">
                  <a:solidFill>
                    <a:srgbClr val="FFFF00"/>
                  </a:solidFill>
                  <a:effectLst/>
                  <a:latin typeface="Times New Roman" pitchFamily="18" charset="0"/>
                  <a:cs typeface="Times New Roman" pitchFamily="18" charset="0"/>
                </a:rPr>
                <a:t> </a:t>
              </a:r>
              <a:r>
                <a:rPr lang="en-US" sz="5400" b="1" i="0" dirty="0" err="1">
                  <a:solidFill>
                    <a:srgbClr val="FFFF00"/>
                  </a:solidFill>
                  <a:effectLst/>
                  <a:latin typeface="Times New Roman" pitchFamily="18" charset="0"/>
                  <a:cs typeface="Times New Roman" pitchFamily="18" charset="0"/>
                </a:rPr>
                <a:t>Lạc</a:t>
              </a:r>
              <a:r>
                <a:rPr lang="en-US" sz="5400" b="1" i="0" dirty="0">
                  <a:solidFill>
                    <a:srgbClr val="FFFF00"/>
                  </a:solidFill>
                  <a:effectLst/>
                  <a:latin typeface="Times New Roman" pitchFamily="18" charset="0"/>
                  <a:cs typeface="Times New Roman" pitchFamily="18" charset="0"/>
                </a:rPr>
                <a:t>, </a:t>
              </a:r>
              <a:r>
                <a:rPr lang="en-US" sz="5400" b="1" i="0" dirty="0" err="1">
                  <a:solidFill>
                    <a:srgbClr val="FFFF00"/>
                  </a:solidFill>
                  <a:effectLst/>
                  <a:latin typeface="Times New Roman" pitchFamily="18" charset="0"/>
                  <a:cs typeface="Times New Roman" pitchFamily="18" charset="0"/>
                </a:rPr>
                <a:t>tỉnh</a:t>
              </a:r>
              <a:r>
                <a:rPr lang="en-US" sz="5400" b="1" i="0" dirty="0">
                  <a:solidFill>
                    <a:srgbClr val="FFFF00"/>
                  </a:solidFill>
                  <a:effectLst/>
                  <a:latin typeface="Times New Roman" pitchFamily="18" charset="0"/>
                  <a:cs typeface="Times New Roman" pitchFamily="18" charset="0"/>
                </a:rPr>
                <a:t> </a:t>
              </a:r>
              <a:r>
                <a:rPr lang="en-US" sz="5400" b="1" i="0" dirty="0" err="1">
                  <a:solidFill>
                    <a:srgbClr val="FFFF00"/>
                  </a:solidFill>
                  <a:effectLst/>
                  <a:latin typeface="Times New Roman" pitchFamily="18" charset="0"/>
                  <a:cs typeface="Times New Roman" pitchFamily="18" charset="0"/>
                </a:rPr>
                <a:t>Hòa</a:t>
              </a:r>
              <a:r>
                <a:rPr lang="en-US" sz="5400" b="1" i="0" dirty="0">
                  <a:solidFill>
                    <a:srgbClr val="FFFF00"/>
                  </a:solidFill>
                  <a:effectLst/>
                  <a:latin typeface="Times New Roman" pitchFamily="18" charset="0"/>
                  <a:cs typeface="Times New Roman" pitchFamily="18" charset="0"/>
                </a:rPr>
                <a:t> </a:t>
              </a:r>
              <a:r>
                <a:rPr lang="en-US" sz="5400" b="1" i="0" dirty="0" err="1">
                  <a:solidFill>
                    <a:srgbClr val="FFFF00"/>
                  </a:solidFill>
                  <a:effectLst/>
                  <a:latin typeface="Times New Roman" pitchFamily="18" charset="0"/>
                  <a:cs typeface="Times New Roman" pitchFamily="18" charset="0"/>
                </a:rPr>
                <a:t>Bình</a:t>
              </a:r>
              <a:r>
                <a:rPr lang="en-US" sz="5400" b="1" i="0" dirty="0">
                  <a:solidFill>
                    <a:srgbClr val="FFFF00"/>
                  </a:solidFill>
                  <a:effectLst/>
                  <a:latin typeface="Times New Roman" pitchFamily="18" charset="0"/>
                  <a:cs typeface="Times New Roman" pitchFamily="18" charset="0"/>
                </a:rPr>
                <a:t>.</a:t>
              </a:r>
              <a:endParaRPr kumimoji="0" lang="en-US" sz="5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grpSp>
      <p:sp>
        <p:nvSpPr>
          <p:cNvPr id="7" name="Rectangle: Rounded Corners 6">
            <a:extLst>
              <a:ext uri="{FF2B5EF4-FFF2-40B4-BE49-F238E27FC236}">
                <a16:creationId xmlns:a16="http://schemas.microsoft.com/office/drawing/2014/main" xmlns="" id="{8F1AF990-BC58-4EC8-91E2-CD61C8F54393}"/>
              </a:ext>
            </a:extLst>
          </p:cNvPr>
          <p:cNvSpPr/>
          <p:nvPr/>
        </p:nvSpPr>
        <p:spPr>
          <a:xfrm>
            <a:off x="7435518" y="1348545"/>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Mường</a:t>
            </a:r>
            <a:r>
              <a:rPr kumimoji="0" lang="en-US" sz="44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Bi</a:t>
            </a:r>
          </a:p>
        </p:txBody>
      </p:sp>
      <p:pic>
        <p:nvPicPr>
          <p:cNvPr id="1026" name="Picture 2" descr="Mường Bi sẵn sàng đón khách">
            <a:extLst>
              <a:ext uri="{FF2B5EF4-FFF2-40B4-BE49-F238E27FC236}">
                <a16:creationId xmlns:a16="http://schemas.microsoft.com/office/drawing/2014/main" xmlns="" id="{B6783B12-4742-A98E-3F1C-BF15F60779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50" y="608408"/>
            <a:ext cx="5810250" cy="384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17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529963" y="4230226"/>
              <a:ext cx="7606031" cy="215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dirty="0">
                  <a:solidFill>
                    <a:srgbClr val="FFFF00"/>
                  </a:solidFill>
                  <a:effectLst/>
                  <a:latin typeface="Times New Roman" pitchFamily="18" charset="0"/>
                  <a:cs typeface="Times New Roman" pitchFamily="18" charset="0"/>
                </a:rPr>
                <a:t>(</a:t>
              </a:r>
              <a:r>
                <a:rPr lang="en-US" sz="4400" b="1" i="0" dirty="0" err="1">
                  <a:solidFill>
                    <a:srgbClr val="FFFF00"/>
                  </a:solidFill>
                  <a:effectLst/>
                  <a:latin typeface="Times New Roman" pitchFamily="18" charset="0"/>
                  <a:cs typeface="Times New Roman" pitchFamily="18" charset="0"/>
                </a:rPr>
                <a:t>cây</a:t>
              </a:r>
              <a:r>
                <a:rPr lang="en-US" sz="4400" b="1" i="0" dirty="0">
                  <a:solidFill>
                    <a:srgbClr val="FFFF00"/>
                  </a:solidFill>
                  <a:effectLst/>
                  <a:latin typeface="Times New Roman" pitchFamily="18" charset="0"/>
                  <a:cs typeface="Times New Roman" pitchFamily="18" charset="0"/>
                </a:rPr>
                <a:t> </a:t>
              </a:r>
              <a:r>
                <a:rPr lang="en-US" sz="4400" b="1" i="0" dirty="0" err="1">
                  <a:solidFill>
                    <a:srgbClr val="FFFF00"/>
                  </a:solidFill>
                  <a:effectLst/>
                  <a:latin typeface="Times New Roman" pitchFamily="18" charset="0"/>
                  <a:cs typeface="Times New Roman" pitchFamily="18" charset="0"/>
                </a:rPr>
                <a:t>cối</a:t>
              </a:r>
              <a:r>
                <a:rPr lang="en-US" sz="4400" b="1" i="0" dirty="0">
                  <a:solidFill>
                    <a:srgbClr val="FFFF00"/>
                  </a:solidFill>
                  <a:effectLst/>
                  <a:latin typeface="Times New Roman" pitchFamily="18" charset="0"/>
                  <a:cs typeface="Times New Roman" pitchFamily="18" charset="0"/>
                </a:rPr>
                <a:t>) </a:t>
              </a:r>
              <a:r>
                <a:rPr lang="en-US" sz="4400" b="1" i="0" dirty="0" err="1">
                  <a:solidFill>
                    <a:srgbClr val="FFFF00"/>
                  </a:solidFill>
                  <a:effectLst/>
                  <a:latin typeface="Times New Roman" pitchFamily="18" charset="0"/>
                  <a:cs typeface="Times New Roman" pitchFamily="18" charset="0"/>
                </a:rPr>
                <a:t>đan</a:t>
              </a:r>
              <a:r>
                <a:rPr lang="en-US" sz="4400" b="1" i="0" dirty="0">
                  <a:solidFill>
                    <a:srgbClr val="FFFF00"/>
                  </a:solidFill>
                  <a:effectLst/>
                  <a:latin typeface="Times New Roman" pitchFamily="18" charset="0"/>
                  <a:cs typeface="Times New Roman" pitchFamily="18" charset="0"/>
                </a:rPr>
                <a:t> </a:t>
              </a:r>
              <a:r>
                <a:rPr lang="en-US" sz="4400" b="1" i="0" dirty="0" err="1">
                  <a:solidFill>
                    <a:srgbClr val="FFFF00"/>
                  </a:solidFill>
                  <a:effectLst/>
                  <a:latin typeface="Times New Roman" pitchFamily="18" charset="0"/>
                  <a:cs typeface="Times New Roman" pitchFamily="18" charset="0"/>
                </a:rPr>
                <a:t>vào</a:t>
              </a:r>
              <a:r>
                <a:rPr lang="en-US" sz="4400" b="1" i="0" dirty="0">
                  <a:solidFill>
                    <a:srgbClr val="FFFF00"/>
                  </a:solidFill>
                  <a:effectLst/>
                  <a:latin typeface="Times New Roman" pitchFamily="18" charset="0"/>
                  <a:cs typeface="Times New Roman" pitchFamily="18" charset="0"/>
                </a:rPr>
                <a:t> </a:t>
              </a:r>
              <a:r>
                <a:rPr lang="en-US" sz="4400" b="1" i="0" dirty="0" err="1">
                  <a:solidFill>
                    <a:srgbClr val="FFFF00"/>
                  </a:solidFill>
                  <a:effectLst/>
                  <a:latin typeface="Times New Roman" pitchFamily="18" charset="0"/>
                  <a:cs typeface="Times New Roman" pitchFamily="18" charset="0"/>
                </a:rPr>
                <a:t>nhau</a:t>
              </a:r>
              <a:r>
                <a:rPr lang="en-US" sz="4400" b="1" i="0" dirty="0">
                  <a:solidFill>
                    <a:srgbClr val="FFFF00"/>
                  </a:solidFill>
                  <a:effectLst/>
                  <a:latin typeface="Times New Roman" pitchFamily="18" charset="0"/>
                  <a:cs typeface="Times New Roman" pitchFamily="18" charset="0"/>
                </a:rPr>
                <a:t> </a:t>
              </a:r>
              <a:r>
                <a:rPr lang="en-US" sz="4400" b="1" i="0" dirty="0" err="1">
                  <a:solidFill>
                    <a:srgbClr val="FFFF00"/>
                  </a:solidFill>
                  <a:effectLst/>
                  <a:latin typeface="Times New Roman" pitchFamily="18" charset="0"/>
                  <a:cs typeface="Times New Roman" pitchFamily="18" charset="0"/>
                </a:rPr>
                <a:t>dày</a:t>
              </a:r>
              <a:r>
                <a:rPr lang="en-US" sz="4400" b="1" i="0" dirty="0">
                  <a:solidFill>
                    <a:srgbClr val="FFFF00"/>
                  </a:solidFill>
                  <a:effectLst/>
                  <a:latin typeface="Times New Roman" pitchFamily="18" charset="0"/>
                  <a:cs typeface="Times New Roman" pitchFamily="18" charset="0"/>
                </a:rPr>
                <a:t> </a:t>
              </a:r>
              <a:r>
                <a:rPr lang="en-US" sz="4400" b="1" i="0" dirty="0" err="1">
                  <a:solidFill>
                    <a:srgbClr val="FFFF00"/>
                  </a:solidFill>
                  <a:effectLst/>
                  <a:latin typeface="Times New Roman" pitchFamily="18" charset="0"/>
                  <a:cs typeface="Times New Roman" pitchFamily="18" charset="0"/>
                </a:rPr>
                <a:t>đặc</a:t>
              </a:r>
              <a:r>
                <a:rPr lang="en-US" sz="4400" b="1" i="0" dirty="0">
                  <a:solidFill>
                    <a:srgbClr val="FFFF00"/>
                  </a:solidFill>
                  <a:effectLst/>
                  <a:latin typeface="Times New Roman" pitchFamily="18" charset="0"/>
                  <a:cs typeface="Times New Roman" pitchFamily="18" charset="0"/>
                </a:rPr>
                <a:t> </a:t>
              </a:r>
              <a:r>
                <a:rPr lang="en-US" sz="4400" b="1" i="0" dirty="0" err="1">
                  <a:solidFill>
                    <a:srgbClr val="FFFF00"/>
                  </a:solidFill>
                  <a:effectLst/>
                  <a:latin typeface="Times New Roman" pitchFamily="18" charset="0"/>
                  <a:cs typeface="Times New Roman" pitchFamily="18" charset="0"/>
                </a:rPr>
                <a:t>và</a:t>
              </a:r>
              <a:r>
                <a:rPr lang="en-US" sz="4400" b="1" i="0" dirty="0">
                  <a:solidFill>
                    <a:srgbClr val="FFFF00"/>
                  </a:solidFill>
                  <a:effectLst/>
                  <a:latin typeface="Times New Roman" pitchFamily="18" charset="0"/>
                  <a:cs typeface="Times New Roman" pitchFamily="18" charset="0"/>
                </a:rPr>
                <a:t> </a:t>
              </a:r>
              <a:r>
                <a:rPr lang="en-US" sz="4400" b="1" i="0" dirty="0" err="1">
                  <a:solidFill>
                    <a:srgbClr val="FFFF00"/>
                  </a:solidFill>
                  <a:effectLst/>
                  <a:latin typeface="Times New Roman" pitchFamily="18" charset="0"/>
                  <a:cs typeface="Times New Roman" pitchFamily="18" charset="0"/>
                </a:rPr>
                <a:t>không</a:t>
              </a:r>
              <a:r>
                <a:rPr lang="en-US" sz="4400" b="1" i="0" dirty="0">
                  <a:solidFill>
                    <a:srgbClr val="FFFF00"/>
                  </a:solidFill>
                  <a:effectLst/>
                  <a:latin typeface="Times New Roman" pitchFamily="18" charset="0"/>
                  <a:cs typeface="Times New Roman" pitchFamily="18" charset="0"/>
                </a:rPr>
                <a:t> </a:t>
              </a:r>
              <a:r>
                <a:rPr lang="en-US" sz="4400" b="1" i="0" dirty="0" err="1">
                  <a:solidFill>
                    <a:srgbClr val="FFFF00"/>
                  </a:solidFill>
                  <a:effectLst/>
                  <a:latin typeface="Times New Roman" pitchFamily="18" charset="0"/>
                  <a:cs typeface="Times New Roman" pitchFamily="18" charset="0"/>
                </a:rPr>
                <a:t>theo</a:t>
              </a:r>
              <a:r>
                <a:rPr lang="en-US" sz="4400" b="1" i="0" dirty="0">
                  <a:solidFill>
                    <a:srgbClr val="FFFF00"/>
                  </a:solidFill>
                  <a:effectLst/>
                  <a:latin typeface="Times New Roman" pitchFamily="18" charset="0"/>
                  <a:cs typeface="Times New Roman" pitchFamily="18" charset="0"/>
                </a:rPr>
                <a:t> </a:t>
              </a:r>
              <a:r>
                <a:rPr lang="en-US" sz="4400" b="1" i="0" dirty="0" err="1">
                  <a:solidFill>
                    <a:srgbClr val="FFFF00"/>
                  </a:solidFill>
                  <a:effectLst/>
                  <a:latin typeface="Times New Roman" pitchFamily="18" charset="0"/>
                  <a:cs typeface="Times New Roman" pitchFamily="18" charset="0"/>
                </a:rPr>
                <a:t>hàng</a:t>
              </a:r>
              <a:r>
                <a:rPr lang="en-US" sz="4400" b="1" i="0" dirty="0">
                  <a:solidFill>
                    <a:srgbClr val="FFFF00"/>
                  </a:solidFill>
                  <a:effectLst/>
                  <a:latin typeface="Times New Roman" pitchFamily="18" charset="0"/>
                  <a:cs typeface="Times New Roman" pitchFamily="18" charset="0"/>
                </a:rPr>
                <a:t> </a:t>
              </a:r>
              <a:r>
                <a:rPr lang="en-US" sz="4400" b="1" i="0" dirty="0" err="1">
                  <a:solidFill>
                    <a:srgbClr val="FFFF00"/>
                  </a:solidFill>
                  <a:effectLst/>
                  <a:latin typeface="Times New Roman" pitchFamily="18" charset="0"/>
                  <a:cs typeface="Times New Roman" pitchFamily="18" charset="0"/>
                </a:rPr>
                <a:t>lối</a:t>
              </a:r>
              <a:r>
                <a:rPr lang="en-US" sz="4400" b="1" i="0" dirty="0">
                  <a:solidFill>
                    <a:srgbClr val="FFFF00"/>
                  </a:solidFill>
                  <a:effectLst/>
                  <a:latin typeface="Times New Roman" pitchFamily="18" charset="0"/>
                  <a:cs typeface="Times New Roman" pitchFamily="18" charset="0"/>
                </a:rPr>
                <a:t> </a:t>
              </a:r>
              <a:r>
                <a:rPr lang="en-US" sz="4400" b="1" i="0" dirty="0" err="1">
                  <a:solidFill>
                    <a:srgbClr val="FFFF00"/>
                  </a:solidFill>
                  <a:effectLst/>
                  <a:latin typeface="Times New Roman" pitchFamily="18" charset="0"/>
                  <a:cs typeface="Times New Roman" pitchFamily="18" charset="0"/>
                </a:rPr>
                <a:t>nhất</a:t>
              </a:r>
              <a:r>
                <a:rPr lang="en-US" sz="4400" b="1" i="0" dirty="0">
                  <a:solidFill>
                    <a:srgbClr val="FFFF00"/>
                  </a:solidFill>
                  <a:effectLst/>
                  <a:latin typeface="Times New Roman" pitchFamily="18" charset="0"/>
                  <a:cs typeface="Times New Roman" pitchFamily="18" charset="0"/>
                </a:rPr>
                <a:t> </a:t>
              </a:r>
              <a:r>
                <a:rPr lang="en-US" sz="4400" b="1" i="0" dirty="0" err="1">
                  <a:solidFill>
                    <a:srgbClr val="FFFF00"/>
                  </a:solidFill>
                  <a:effectLst/>
                  <a:latin typeface="Times New Roman" pitchFamily="18" charset="0"/>
                  <a:cs typeface="Times New Roman" pitchFamily="18" charset="0"/>
                </a:rPr>
                <a:t>định</a:t>
              </a:r>
              <a:r>
                <a:rPr lang="en-US" sz="4400" b="1" i="0" dirty="0">
                  <a:solidFill>
                    <a:srgbClr val="FFFF00"/>
                  </a:solidFill>
                  <a:effectLst/>
                  <a:latin typeface="Times New Roman" pitchFamily="18" charset="0"/>
                  <a:cs typeface="Times New Roman" pitchFamily="18" charset="0"/>
                </a:rPr>
                <a:t>.</a:t>
              </a:r>
              <a:endPar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grpSp>
      <p:sp>
        <p:nvSpPr>
          <p:cNvPr id="17" name="Rectangle: Rounded Corners 16">
            <a:extLst>
              <a:ext uri="{FF2B5EF4-FFF2-40B4-BE49-F238E27FC236}">
                <a16:creationId xmlns:a16="http://schemas.microsoft.com/office/drawing/2014/main" xmlns="" id="{46D83C96-BCC5-4B76-AA52-681FF142D413}"/>
              </a:ext>
            </a:extLst>
          </p:cNvPr>
          <p:cNvSpPr/>
          <p:nvPr/>
        </p:nvSpPr>
        <p:spPr>
          <a:xfrm>
            <a:off x="7165730" y="1616110"/>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chằng</a:t>
            </a:r>
            <a:r>
              <a:rPr kumimoji="0" lang="en-US" sz="54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chịt</a:t>
            </a:r>
            <a:endParaRPr kumimoji="0" lang="en-US" sz="54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pic>
        <p:nvPicPr>
          <p:cNvPr id="2050" name="Picture 2" descr="Đố biết cột điện nằm đâu? - Tuổi Trẻ Online">
            <a:extLst>
              <a:ext uri="{FF2B5EF4-FFF2-40B4-BE49-F238E27FC236}">
                <a16:creationId xmlns:a16="http://schemas.microsoft.com/office/drawing/2014/main" xmlns="" id="{AFF12616-B68C-8C16-5B6D-C3695B40D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713" y="752475"/>
            <a:ext cx="5907269"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17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Times New Roman" pitchFamily="18" charset="0"/>
                  <a:cs typeface="Times New Roman" pitchFamily="18" charset="0"/>
                </a:rPr>
                <a:t>B</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ắt</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đầu</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làm</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để</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tỏ</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rõ</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khả</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năng</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tài</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trí</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của</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mình</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a:t>
              </a:r>
            </a:p>
          </p:txBody>
        </p:sp>
      </p:grpSp>
      <p:sp>
        <p:nvSpPr>
          <p:cNvPr id="17" name="Rectangle: Rounded Corners 16">
            <a:extLst>
              <a:ext uri="{FF2B5EF4-FFF2-40B4-BE49-F238E27FC236}">
                <a16:creationId xmlns:a16="http://schemas.microsoft.com/office/drawing/2014/main" xmlns="" id="{46D83C96-BCC5-4B76-AA52-681FF142D413}"/>
              </a:ext>
            </a:extLst>
          </p:cNvPr>
          <p:cNvSpPr/>
          <p:nvPr/>
        </p:nvSpPr>
        <p:spPr>
          <a:xfrm>
            <a:off x="7346034" y="2788087"/>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Ra </a:t>
            </a:r>
            <a:r>
              <a:rPr kumimoji="0" lang="en-US" sz="54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tay</a:t>
            </a:r>
            <a:endParaRPr kumimoji="0" lang="en-US" sz="54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2445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Times New Roman" pitchFamily="18" charset="0"/>
                  <a:cs typeface="Times New Roman" pitchFamily="18" charset="0"/>
                </a:rPr>
                <a:t>D</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áng</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vẻ</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cặm</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cụi</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làm</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việc</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gì</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đó</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một</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cách</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khó</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nhọc</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kiên</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nhẫn</a:t>
              </a:r>
              <a:r>
                <a:rPr kumimoji="0" lang="en-US" sz="4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a:t>
              </a:r>
            </a:p>
          </p:txBody>
        </p:sp>
      </p:grpSp>
      <p:sp>
        <p:nvSpPr>
          <p:cNvPr id="17" name="Rectangle: Rounded Corners 16">
            <a:extLst>
              <a:ext uri="{FF2B5EF4-FFF2-40B4-BE49-F238E27FC236}">
                <a16:creationId xmlns:a16="http://schemas.microsoft.com/office/drawing/2014/main" xmlns="" id="{46D83C96-BCC5-4B76-AA52-681FF142D413}"/>
              </a:ext>
            </a:extLst>
          </p:cNvPr>
          <p:cNvSpPr/>
          <p:nvPr/>
        </p:nvSpPr>
        <p:spPr>
          <a:xfrm>
            <a:off x="7346034" y="2788087"/>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Hì</a:t>
            </a:r>
            <a:r>
              <a:rPr kumimoji="0" lang="en-US" sz="54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hụi</a:t>
            </a:r>
            <a:endParaRPr kumimoji="0" lang="en-US" sz="54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082907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xmlns=""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xmlns="" id="{17A8A252-DA67-4606-8651-8693783AC6F1}"/>
                </a:ext>
              </a:extLst>
            </p:cNvPr>
            <p:cNvSpPr txBox="1"/>
            <p:nvPr/>
          </p:nvSpPr>
          <p:spPr>
            <a:xfrm>
              <a:off x="529963" y="4201231"/>
              <a:ext cx="7606031" cy="1967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FF00"/>
                  </a:solidFill>
                  <a:latin typeface="Times New Roman" pitchFamily="18" charset="0"/>
                  <a:cs typeface="Times New Roman" pitchFamily="18" charset="0"/>
                </a:rPr>
                <a:t>C</a:t>
              </a:r>
              <a:r>
                <a:rPr kumimoji="0" lang="vi-VN"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hỗ lòng sông bị thu hẹp và nông, có đá nằm chắn ngang, làm nước dồn lại và chảy xiết.</a:t>
              </a:r>
            </a:p>
          </p:txBody>
        </p:sp>
      </p:grpSp>
      <p:sp>
        <p:nvSpPr>
          <p:cNvPr id="17" name="Rectangle: Rounded Corners 16">
            <a:extLst>
              <a:ext uri="{FF2B5EF4-FFF2-40B4-BE49-F238E27FC236}">
                <a16:creationId xmlns:a16="http://schemas.microsoft.com/office/drawing/2014/main" xmlns="" id="{46D83C96-BCC5-4B76-AA52-681FF142D413}"/>
              </a:ext>
            </a:extLst>
          </p:cNvPr>
          <p:cNvSpPr/>
          <p:nvPr/>
        </p:nvSpPr>
        <p:spPr>
          <a:xfrm>
            <a:off x="7346034" y="135255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ghềnh</a:t>
            </a:r>
            <a:endParaRPr kumimoji="0" lang="en-US" sz="54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pic>
        <p:nvPicPr>
          <p:cNvPr id="3074" name="Picture 2" descr="8 lý do nhất định phải đến Ghềnh Đá Đĩa Phú Yên bằng “mọi giá”">
            <a:extLst>
              <a:ext uri="{FF2B5EF4-FFF2-40B4-BE49-F238E27FC236}">
                <a16:creationId xmlns:a16="http://schemas.microsoft.com/office/drawing/2014/main" xmlns="" id="{C2FB1312-F72B-3255-D6D4-ABE9925199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75" y="300038"/>
            <a:ext cx="60960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7557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27E32E69-A025-48AB-9975-8E92199D318B}"/>
              </a:ext>
            </a:extLst>
          </p:cNvPr>
          <p:cNvGrpSpPr/>
          <p:nvPr/>
        </p:nvGrpSpPr>
        <p:grpSpPr>
          <a:xfrm>
            <a:off x="219075" y="574976"/>
            <a:ext cx="3906694" cy="6031899"/>
            <a:chOff x="254970" y="457200"/>
            <a:chExt cx="3047478" cy="4705278"/>
          </a:xfrm>
        </p:grpSpPr>
        <p:grpSp>
          <p:nvGrpSpPr>
            <p:cNvPr id="14" name="Group 13">
              <a:extLst>
                <a:ext uri="{FF2B5EF4-FFF2-40B4-BE49-F238E27FC236}">
                  <a16:creationId xmlns:a16="http://schemas.microsoft.com/office/drawing/2014/main" xmlns="" id="{D95B523F-9714-49EB-9D68-F49FB2437BFF}"/>
                </a:ext>
              </a:extLst>
            </p:cNvPr>
            <p:cNvGrpSpPr/>
            <p:nvPr/>
          </p:nvGrpSpPr>
          <p:grpSpPr>
            <a:xfrm>
              <a:off x="254970" y="457200"/>
              <a:ext cx="3047478" cy="4705278"/>
              <a:chOff x="2060812" y="593334"/>
              <a:chExt cx="3047478" cy="4705278"/>
            </a:xfrm>
          </p:grpSpPr>
          <p:pic>
            <p:nvPicPr>
              <p:cNvPr id="16" name="Picture 15">
                <a:extLst>
                  <a:ext uri="{FF2B5EF4-FFF2-40B4-BE49-F238E27FC236}">
                    <a16:creationId xmlns:a16="http://schemas.microsoft.com/office/drawing/2014/main" xmlns="" id="{182AFC0D-32D8-4165-94A1-85DC24E74E15}"/>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7" name="Rectangle: Rounded Corners 16">
                <a:extLst>
                  <a:ext uri="{FF2B5EF4-FFF2-40B4-BE49-F238E27FC236}">
                    <a16:creationId xmlns:a16="http://schemas.microsoft.com/office/drawing/2014/main" xmlns="" id="{8A59B292-8C66-412A-8DFD-29380ACB52D2}"/>
                  </a:ext>
                </a:extLst>
              </p:cNvPr>
              <p:cNvSpPr/>
              <p:nvPr/>
            </p:nvSpPr>
            <p:spPr>
              <a:xfrm>
                <a:off x="2060812" y="2477875"/>
                <a:ext cx="3047478" cy="2820737"/>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Ông Đùng, bà Đùng có điểm gì khác thường về ngoại hình. </a:t>
                </a:r>
              </a:p>
            </p:txBody>
          </p:sp>
          <p:pic>
            <p:nvPicPr>
              <p:cNvPr id="18" name="Picture 17">
                <a:extLst>
                  <a:ext uri="{FF2B5EF4-FFF2-40B4-BE49-F238E27FC236}">
                    <a16:creationId xmlns:a16="http://schemas.microsoft.com/office/drawing/2014/main" xmlns="" id="{257AE2CB-43DA-40E3-8232-E7C2BC1E710D}"/>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5" name="Picture 14">
              <a:extLst>
                <a:ext uri="{FF2B5EF4-FFF2-40B4-BE49-F238E27FC236}">
                  <a16:creationId xmlns:a16="http://schemas.microsoft.com/office/drawing/2014/main" xmlns="" id="{07698E91-B431-4318-9156-CFD3CBD87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20" name="Group 19">
            <a:extLst>
              <a:ext uri="{FF2B5EF4-FFF2-40B4-BE49-F238E27FC236}">
                <a16:creationId xmlns:a16="http://schemas.microsoft.com/office/drawing/2014/main" xmlns="" id="{E61529DD-5E77-4CD6-A66A-C97A40DF5113}"/>
              </a:ext>
            </a:extLst>
          </p:cNvPr>
          <p:cNvGrpSpPr/>
          <p:nvPr/>
        </p:nvGrpSpPr>
        <p:grpSpPr>
          <a:xfrm>
            <a:off x="4363894" y="-169287"/>
            <a:ext cx="7218506" cy="7534154"/>
            <a:chOff x="4363894" y="-169287"/>
            <a:chExt cx="7218506" cy="7534154"/>
          </a:xfrm>
        </p:grpSpPr>
        <p:grpSp>
          <p:nvGrpSpPr>
            <p:cNvPr id="9" name="Group 8">
              <a:extLst>
                <a:ext uri="{FF2B5EF4-FFF2-40B4-BE49-F238E27FC236}">
                  <a16:creationId xmlns:a16="http://schemas.microsoft.com/office/drawing/2014/main" xmlns="" id="{3B1F9384-3B8E-4F3F-B3D9-0C86159B2A52}"/>
                </a:ext>
              </a:extLst>
            </p:cNvPr>
            <p:cNvGrpSpPr/>
            <p:nvPr/>
          </p:nvGrpSpPr>
          <p:grpSpPr>
            <a:xfrm>
              <a:off x="4363894" y="-169287"/>
              <a:ext cx="7218506" cy="7534154"/>
              <a:chOff x="4363894" y="-169287"/>
              <a:chExt cx="7218506" cy="7534154"/>
            </a:xfrm>
          </p:grpSpPr>
          <p:sp>
            <p:nvSpPr>
              <p:cNvPr id="7" name="Oval 6">
                <a:extLst>
                  <a:ext uri="{FF2B5EF4-FFF2-40B4-BE49-F238E27FC236}">
                    <a16:creationId xmlns:a16="http://schemas.microsoft.com/office/drawing/2014/main" xmlns="" id="{C19702EC-EC7C-4DB4-AFC0-080D8597A783}"/>
                  </a:ext>
                </a:extLst>
              </p:cNvPr>
              <p:cNvSpPr/>
              <p:nvPr/>
            </p:nvSpPr>
            <p:spPr>
              <a:xfrm>
                <a:off x="4363894" y="-169287"/>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9" name="图片 7">
                <a:extLst>
                  <a:ext uri="{FF2B5EF4-FFF2-40B4-BE49-F238E27FC236}">
                    <a16:creationId xmlns:a16="http://schemas.microsoft.com/office/drawing/2014/main" xmlns="" id="{024E1550-B195-4422-8C9E-57385B08E9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50517" y="3519607"/>
                <a:ext cx="3845260" cy="3845260"/>
              </a:xfrm>
              <a:prstGeom prst="rect">
                <a:avLst/>
              </a:prstGeom>
            </p:spPr>
          </p:pic>
        </p:grpSp>
        <p:sp>
          <p:nvSpPr>
            <p:cNvPr id="8" name="TextBox 7">
              <a:extLst>
                <a:ext uri="{FF2B5EF4-FFF2-40B4-BE49-F238E27FC236}">
                  <a16:creationId xmlns:a16="http://schemas.microsoft.com/office/drawing/2014/main" xmlns="" id="{A71D926A-72E7-41A9-8B42-ABD3F59D359E}"/>
                </a:ext>
              </a:extLst>
            </p:cNvPr>
            <p:cNvSpPr txBox="1"/>
            <p:nvPr/>
          </p:nvSpPr>
          <p:spPr>
            <a:xfrm>
              <a:off x="5340390" y="1362075"/>
              <a:ext cx="5327610" cy="2554545"/>
            </a:xfrm>
            <a:prstGeom prst="rect">
              <a:avLst/>
            </a:prstGeom>
            <a:noFill/>
          </p:spPr>
          <p:txBody>
            <a:bodyPr wrap="square" rtlCol="0">
              <a:spAutoFit/>
            </a:bodyPr>
            <a:lstStyle/>
            <a:p>
              <a:pPr marL="0" marR="0" algn="ctr">
                <a:spcBef>
                  <a:spcPts val="0"/>
                </a:spcBef>
                <a:spcAft>
                  <a:spcPts val="0"/>
                </a:spcAft>
              </a:pPr>
              <a:r>
                <a:rPr lang="nl-NL" sz="4000" b="1" dirty="0">
                  <a:solidFill>
                    <a:srgbClr val="FF0000"/>
                  </a:solidFill>
                  <a:effectLst/>
                  <a:latin typeface="Times New Roman" pitchFamily="18" charset="0"/>
                  <a:ea typeface="Times New Roman" panose="02020603050405020304" pitchFamily="18" charset="0"/>
                  <a:cs typeface="Times New Roman" pitchFamily="18" charset="0"/>
                </a:rPr>
                <a:t>Ông Đùng, bà Đùng cao lớn khác thường. Họ đứng cao hơn năm lần đỉnh núi cao nhất.</a:t>
              </a:r>
              <a:endParaRPr lang="en-US" sz="4000" b="1" dirty="0">
                <a:solidFill>
                  <a:srgbClr val="FF0000"/>
                </a:solidFill>
                <a:effectLst/>
                <a:latin typeface="Times New Roman" pitchFamily="18" charset="0"/>
                <a:ea typeface="Times New Roman" panose="02020603050405020304" pitchFamily="18" charset="0"/>
                <a:cs typeface="Times New Roman" pitchFamily="18" charset="0"/>
              </a:endParaRPr>
            </a:p>
          </p:txBody>
        </p:sp>
      </p:grpSp>
    </p:spTree>
    <p:extLst>
      <p:ext uri="{BB962C8B-B14F-4D97-AF65-F5344CB8AC3E}">
        <p14:creationId xmlns:p14="http://schemas.microsoft.com/office/powerpoint/2010/main" val="197383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1"/>
                                        </p:tgtEl>
                                        <p:attrNameLst>
                                          <p:attrName>ppt_x</p:attrName>
                                          <p:attrName>ppt_y</p:attrName>
                                        </p:attrNameLst>
                                      </p:cBhvr>
                                    </p:animMotion>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xmlns="" id="{92978E45-7D8D-DB61-4654-B6E578157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6695" y="-723573"/>
            <a:ext cx="6720028" cy="6500614"/>
          </a:xfrm>
          <a:prstGeom prst="rect">
            <a:avLst/>
          </a:prstGeom>
        </p:spPr>
      </p:pic>
      <p:pic>
        <p:nvPicPr>
          <p:cNvPr id="30" name="图片 14">
            <a:extLst>
              <a:ext uri="{FF2B5EF4-FFF2-40B4-BE49-F238E27FC236}">
                <a16:creationId xmlns:a16="http://schemas.microsoft.com/office/drawing/2014/main" xmlns="" id="{BAB18B44-7A97-49E4-1F67-77E071AB3D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xmlns="" id="{B3A015C5-6796-3CAB-E7A8-5FD99F2D6A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xmlns="" id="{2153308A-5882-9FE6-EB7B-721E1161A6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xmlns="" id="{7F6AB05F-4D93-8E73-8D1D-ACBE5C852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xmlns="" id="{663F4D88-C190-9B96-EC45-EE9208D4B5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71022" y="62309"/>
            <a:ext cx="1723598" cy="1723598"/>
          </a:xfrm>
          <a:prstGeom prst="rect">
            <a:avLst/>
          </a:prstGeom>
        </p:spPr>
      </p:pic>
      <p:pic>
        <p:nvPicPr>
          <p:cNvPr id="24" name="图片 39">
            <a:extLst>
              <a:ext uri="{FF2B5EF4-FFF2-40B4-BE49-F238E27FC236}">
                <a16:creationId xmlns:a16="http://schemas.microsoft.com/office/drawing/2014/main" xmlns="" id="{DDE2A63F-22BA-17FD-00BF-66036A10CC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xmlns="" id="{F5CC0742-FA28-C20E-EB02-3820EF71E9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pic>
        <p:nvPicPr>
          <p:cNvPr id="17" name="Picture 16">
            <a:extLst>
              <a:ext uri="{FF2B5EF4-FFF2-40B4-BE49-F238E27FC236}">
                <a16:creationId xmlns:a16="http://schemas.microsoft.com/office/drawing/2014/main" xmlns="" id="{F0EF850D-4CDC-48BD-B45D-0B23D3CBB16C}"/>
              </a:ext>
            </a:extLst>
          </p:cNvPr>
          <p:cNvPicPr>
            <a:picLocks noChangeAspect="1"/>
          </p:cNvPicPr>
          <p:nvPr/>
        </p:nvPicPr>
        <p:blipFill>
          <a:blip r:embed="rId10"/>
          <a:stretch>
            <a:fillRect/>
          </a:stretch>
        </p:blipFill>
        <p:spPr>
          <a:xfrm>
            <a:off x="3069073" y="117667"/>
            <a:ext cx="6053853" cy="5797798"/>
          </a:xfrm>
          <a:prstGeom prst="rect">
            <a:avLst/>
          </a:prstGeom>
        </p:spPr>
      </p:pic>
    </p:spTree>
    <p:extLst>
      <p:ext uri="{BB962C8B-B14F-4D97-AF65-F5344CB8AC3E}">
        <p14:creationId xmlns:p14="http://schemas.microsoft.com/office/powerpoint/2010/main" val="170968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6" presetClass="emph" presetSubtype="0" fill="hold" nodeType="withEffect">
                                  <p:stCondLst>
                                    <p:cond delay="0"/>
                                  </p:stCondLst>
                                  <p:childTnLst>
                                    <p:animScale>
                                      <p:cBhvr>
                                        <p:cTn id="11"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EDCCB1E8-78BE-455C-AC8D-1673837E86BA}"/>
              </a:ext>
            </a:extLst>
          </p:cNvPr>
          <p:cNvGrpSpPr/>
          <p:nvPr/>
        </p:nvGrpSpPr>
        <p:grpSpPr>
          <a:xfrm>
            <a:off x="0" y="380870"/>
            <a:ext cx="3448051" cy="6096260"/>
            <a:chOff x="321841" y="457200"/>
            <a:chExt cx="2750694" cy="4863314"/>
          </a:xfrm>
        </p:grpSpPr>
        <p:grpSp>
          <p:nvGrpSpPr>
            <p:cNvPr id="21" name="Group 20">
              <a:extLst>
                <a:ext uri="{FF2B5EF4-FFF2-40B4-BE49-F238E27FC236}">
                  <a16:creationId xmlns:a16="http://schemas.microsoft.com/office/drawing/2014/main" xmlns="" id="{047546A9-DD48-48E6-8614-9435B218E752}"/>
                </a:ext>
              </a:extLst>
            </p:cNvPr>
            <p:cNvGrpSpPr/>
            <p:nvPr/>
          </p:nvGrpSpPr>
          <p:grpSpPr>
            <a:xfrm>
              <a:off x="321841" y="457200"/>
              <a:ext cx="2750694" cy="4863314"/>
              <a:chOff x="2127683" y="593334"/>
              <a:chExt cx="2750694" cy="4863314"/>
            </a:xfrm>
          </p:grpSpPr>
          <p:pic>
            <p:nvPicPr>
              <p:cNvPr id="23" name="Picture 22">
                <a:extLst>
                  <a:ext uri="{FF2B5EF4-FFF2-40B4-BE49-F238E27FC236}">
                    <a16:creationId xmlns:a16="http://schemas.microsoft.com/office/drawing/2014/main" xmlns="" id="{B59CCE73-3013-4029-A6E2-8B39535F66DF}"/>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4" name="Rectangle: Rounded Corners 23">
                <a:extLst>
                  <a:ext uri="{FF2B5EF4-FFF2-40B4-BE49-F238E27FC236}">
                    <a16:creationId xmlns:a16="http://schemas.microsoft.com/office/drawing/2014/main" xmlns="" id="{2748534B-9BE3-4BF9-BD41-AABDD9658E49}"/>
                  </a:ext>
                </a:extLst>
              </p:cNvPr>
              <p:cNvSpPr/>
              <p:nvPr/>
            </p:nvSpPr>
            <p:spPr>
              <a:xfrm>
                <a:off x="2415441" y="2278763"/>
                <a:ext cx="2462936"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Kể lại những việc ông bà Đùng đã làm khi chứng kiến cảnh đất hoang, nước ngập. </a:t>
                </a:r>
              </a:p>
            </p:txBody>
          </p:sp>
          <p:pic>
            <p:nvPicPr>
              <p:cNvPr id="25" name="Picture 24">
                <a:extLst>
                  <a:ext uri="{FF2B5EF4-FFF2-40B4-BE49-F238E27FC236}">
                    <a16:creationId xmlns:a16="http://schemas.microsoft.com/office/drawing/2014/main" xmlns="" id="{7E1C1BDA-4E23-437D-A692-CABCB22A2FD2}"/>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2" name="Picture 21">
              <a:extLst>
                <a:ext uri="{FF2B5EF4-FFF2-40B4-BE49-F238E27FC236}">
                  <a16:creationId xmlns:a16="http://schemas.microsoft.com/office/drawing/2014/main" xmlns="" id="{CE52B9A4-DC5B-4CF8-B9CF-62327105B8A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2" name="Group 1">
            <a:extLst>
              <a:ext uri="{FF2B5EF4-FFF2-40B4-BE49-F238E27FC236}">
                <a16:creationId xmlns:a16="http://schemas.microsoft.com/office/drawing/2014/main" xmlns="" id="{5A2E5C2D-4D63-417B-AF28-A43E0F54BC66}"/>
              </a:ext>
            </a:extLst>
          </p:cNvPr>
          <p:cNvGrpSpPr/>
          <p:nvPr/>
        </p:nvGrpSpPr>
        <p:grpSpPr>
          <a:xfrm>
            <a:off x="3581400" y="-31155"/>
            <a:ext cx="7218506" cy="7186242"/>
            <a:chOff x="3581400" y="132966"/>
            <a:chExt cx="7218506" cy="7186242"/>
          </a:xfrm>
        </p:grpSpPr>
        <p:sp>
          <p:nvSpPr>
            <p:cNvPr id="7" name="Oval 6">
              <a:extLst>
                <a:ext uri="{FF2B5EF4-FFF2-40B4-BE49-F238E27FC236}">
                  <a16:creationId xmlns:a16="http://schemas.microsoft.com/office/drawing/2014/main" xmlns="" id="{C19702EC-EC7C-4DB4-AFC0-080D8597A783}"/>
                </a:ext>
              </a:extLst>
            </p:cNvPr>
            <p:cNvSpPr/>
            <p:nvPr/>
          </p:nvSpPr>
          <p:spPr>
            <a:xfrm>
              <a:off x="3581400" y="132966"/>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TextBox 25">
              <a:extLst>
                <a:ext uri="{FF2B5EF4-FFF2-40B4-BE49-F238E27FC236}">
                  <a16:creationId xmlns:a16="http://schemas.microsoft.com/office/drawing/2014/main" xmlns="" id="{905FAB0F-8844-4A36-8841-1B21D26BF2BF}"/>
                </a:ext>
              </a:extLst>
            </p:cNvPr>
            <p:cNvSpPr txBox="1"/>
            <p:nvPr/>
          </p:nvSpPr>
          <p:spPr>
            <a:xfrm>
              <a:off x="4658175" y="1968584"/>
              <a:ext cx="557930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Ông bà đã nhổ cây, san đất.</a:t>
              </a:r>
              <a:r>
                <a:rPr kumimoji="0" lang="en-US"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vi-VN"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Tiếp đó ông Đùng lom khom dùng tay bới đất đằng trước, bà Đùng hì hục vết đất đằng sau làm một con đường dẫn nước.</a:t>
              </a:r>
              <a:endParaRPr kumimoji="0" lang="en-US"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grpSp>
      <p:pic>
        <p:nvPicPr>
          <p:cNvPr id="14" name="图片 3">
            <a:extLst>
              <a:ext uri="{FF2B5EF4-FFF2-40B4-BE49-F238E27FC236}">
                <a16:creationId xmlns:a16="http://schemas.microsoft.com/office/drawing/2014/main" xmlns="" id="{EA320DF3-8822-4E08-A04C-3E41C852DC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95736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3"/>
                                        </p:tgtEl>
                                        <p:attrNameLst>
                                          <p:attrName>ppt_x</p:attrName>
                                          <p:attrName>ppt_y</p:attrName>
                                        </p:attrNameLst>
                                      </p:cBhvr>
                                    </p:animMotion>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9"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9711C17A-4AE6-4CDE-A149-B74A945258B1}"/>
              </a:ext>
            </a:extLst>
          </p:cNvPr>
          <p:cNvGrpSpPr/>
          <p:nvPr/>
        </p:nvGrpSpPr>
        <p:grpSpPr>
          <a:xfrm>
            <a:off x="337720" y="444661"/>
            <a:ext cx="4063076" cy="5968678"/>
            <a:chOff x="321841" y="457200"/>
            <a:chExt cx="3310616" cy="4863314"/>
          </a:xfrm>
        </p:grpSpPr>
        <p:grpSp>
          <p:nvGrpSpPr>
            <p:cNvPr id="15" name="Group 14">
              <a:extLst>
                <a:ext uri="{FF2B5EF4-FFF2-40B4-BE49-F238E27FC236}">
                  <a16:creationId xmlns:a16="http://schemas.microsoft.com/office/drawing/2014/main" xmlns="" id="{F1AD5B30-ECE5-4ED9-A176-7EBA23DDA435}"/>
                </a:ext>
              </a:extLst>
            </p:cNvPr>
            <p:cNvGrpSpPr/>
            <p:nvPr/>
          </p:nvGrpSpPr>
          <p:grpSpPr>
            <a:xfrm>
              <a:off x="321841" y="457200"/>
              <a:ext cx="3310616" cy="4863314"/>
              <a:chOff x="2127683" y="593334"/>
              <a:chExt cx="3310616" cy="4863314"/>
            </a:xfrm>
          </p:grpSpPr>
          <p:pic>
            <p:nvPicPr>
              <p:cNvPr id="17" name="Picture 16">
                <a:extLst>
                  <a:ext uri="{FF2B5EF4-FFF2-40B4-BE49-F238E27FC236}">
                    <a16:creationId xmlns:a16="http://schemas.microsoft.com/office/drawing/2014/main" xmlns="" id="{12EE472A-47D3-4108-86AE-5BAA821D8AA0}"/>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8" name="Rectangle: Rounded Corners 17">
                <a:extLst>
                  <a:ext uri="{FF2B5EF4-FFF2-40B4-BE49-F238E27FC236}">
                    <a16:creationId xmlns:a16="http://schemas.microsoft.com/office/drawing/2014/main" xmlns="" id="{22D26C16-BD13-4178-B1A7-584F2A65D8CF}"/>
                  </a:ext>
                </a:extLst>
              </p:cNvPr>
              <p:cNvSpPr/>
              <p:nvPr/>
            </p:nvSpPr>
            <p:spPr>
              <a:xfrm>
                <a:off x="2415440" y="2278763"/>
                <a:ext cx="302285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4400" b="1" dirty="0" err="1">
                    <a:solidFill>
                      <a:srgbClr val="002060"/>
                    </a:solidFill>
                    <a:effectLst/>
                    <a:latin typeface="Times New Roman" pitchFamily="18" charset="0"/>
                    <a:ea typeface="Times New Roman" pitchFamily="18" charset="0"/>
                    <a:cs typeface="Times New Roman" pitchFamily="18" charset="0"/>
                  </a:rPr>
                  <a:t>Việc</a:t>
                </a:r>
                <a:r>
                  <a:rPr lang="en-US" sz="4400" b="1" dirty="0">
                    <a:solidFill>
                      <a:srgbClr val="002060"/>
                    </a:solidFill>
                    <a:effectLst/>
                    <a:latin typeface="Times New Roman" pitchFamily="18" charset="0"/>
                    <a:ea typeface="Times New Roman" pitchFamily="18" charset="0"/>
                    <a:cs typeface="Times New Roman" pitchFamily="18" charset="0"/>
                  </a:rPr>
                  <a:t> </a:t>
                </a:r>
                <a:r>
                  <a:rPr lang="en-US" sz="4400" b="1" dirty="0" err="1">
                    <a:solidFill>
                      <a:srgbClr val="002060"/>
                    </a:solidFill>
                    <a:effectLst/>
                    <a:latin typeface="Times New Roman" pitchFamily="18" charset="0"/>
                    <a:ea typeface="Times New Roman" pitchFamily="18" charset="0"/>
                    <a:cs typeface="Times New Roman" pitchFamily="18" charset="0"/>
                  </a:rPr>
                  <a:t>làm</a:t>
                </a:r>
                <a:r>
                  <a:rPr lang="en-US" sz="4400" b="1" dirty="0">
                    <a:solidFill>
                      <a:srgbClr val="002060"/>
                    </a:solidFill>
                    <a:effectLst/>
                    <a:latin typeface="Times New Roman" pitchFamily="18" charset="0"/>
                    <a:ea typeface="Times New Roman" pitchFamily="18" charset="0"/>
                    <a:cs typeface="Times New Roman" pitchFamily="18" charset="0"/>
                  </a:rPr>
                  <a:t> </a:t>
                </a:r>
                <a:r>
                  <a:rPr lang="en-US" sz="4400" b="1" dirty="0" err="1">
                    <a:solidFill>
                      <a:srgbClr val="002060"/>
                    </a:solidFill>
                    <a:effectLst/>
                    <a:latin typeface="Times New Roman" pitchFamily="18" charset="0"/>
                    <a:ea typeface="Times New Roman" pitchFamily="18" charset="0"/>
                    <a:cs typeface="Times New Roman" pitchFamily="18" charset="0"/>
                  </a:rPr>
                  <a:t>của</a:t>
                </a:r>
                <a:r>
                  <a:rPr lang="en-US" sz="4400" b="1" dirty="0">
                    <a:solidFill>
                      <a:srgbClr val="002060"/>
                    </a:solidFill>
                    <a:effectLst/>
                    <a:latin typeface="Times New Roman" pitchFamily="18" charset="0"/>
                    <a:ea typeface="Times New Roman" pitchFamily="18" charset="0"/>
                    <a:cs typeface="Times New Roman" pitchFamily="18" charset="0"/>
                  </a:rPr>
                  <a:t> </a:t>
                </a:r>
                <a:r>
                  <a:rPr lang="en-US" sz="4400" b="1" dirty="0" err="1">
                    <a:solidFill>
                      <a:srgbClr val="002060"/>
                    </a:solidFill>
                    <a:effectLst/>
                    <a:latin typeface="Times New Roman" pitchFamily="18" charset="0"/>
                    <a:ea typeface="Times New Roman" pitchFamily="18" charset="0"/>
                    <a:cs typeface="Times New Roman" pitchFamily="18" charset="0"/>
                  </a:rPr>
                  <a:t>ông</a:t>
                </a:r>
                <a:r>
                  <a:rPr lang="en-US" sz="4400" b="1" dirty="0">
                    <a:solidFill>
                      <a:srgbClr val="002060"/>
                    </a:solidFill>
                    <a:effectLst/>
                    <a:latin typeface="Times New Roman" pitchFamily="18" charset="0"/>
                    <a:ea typeface="Times New Roman" pitchFamily="18" charset="0"/>
                    <a:cs typeface="Times New Roman" pitchFamily="18" charset="0"/>
                  </a:rPr>
                  <a:t> </a:t>
                </a:r>
                <a:r>
                  <a:rPr lang="en-US" sz="4400" b="1" dirty="0" err="1">
                    <a:solidFill>
                      <a:srgbClr val="002060"/>
                    </a:solidFill>
                    <a:effectLst/>
                    <a:latin typeface="Times New Roman" pitchFamily="18" charset="0"/>
                    <a:ea typeface="Times New Roman" pitchFamily="18" charset="0"/>
                    <a:cs typeface="Times New Roman" pitchFamily="18" charset="0"/>
                  </a:rPr>
                  <a:t>bà</a:t>
                </a:r>
                <a:r>
                  <a:rPr lang="en-US" sz="4400" b="1" dirty="0">
                    <a:solidFill>
                      <a:srgbClr val="002060"/>
                    </a:solidFill>
                    <a:effectLst/>
                    <a:latin typeface="Times New Roman" pitchFamily="18" charset="0"/>
                    <a:ea typeface="Times New Roman" pitchFamily="18" charset="0"/>
                    <a:cs typeface="Times New Roman" pitchFamily="18" charset="0"/>
                  </a:rPr>
                  <a:t> </a:t>
                </a:r>
                <a:r>
                  <a:rPr lang="en-US" sz="4400" b="1" dirty="0" err="1">
                    <a:solidFill>
                      <a:srgbClr val="002060"/>
                    </a:solidFill>
                    <a:effectLst/>
                    <a:latin typeface="Times New Roman" pitchFamily="18" charset="0"/>
                    <a:ea typeface="Times New Roman" pitchFamily="18" charset="0"/>
                    <a:cs typeface="Times New Roman" pitchFamily="18" charset="0"/>
                  </a:rPr>
                  <a:t>Đùng</a:t>
                </a:r>
                <a:r>
                  <a:rPr lang="en-US" sz="4400" b="1" dirty="0">
                    <a:solidFill>
                      <a:srgbClr val="002060"/>
                    </a:solidFill>
                    <a:effectLst/>
                    <a:latin typeface="Times New Roman" pitchFamily="18" charset="0"/>
                    <a:ea typeface="Times New Roman" pitchFamily="18" charset="0"/>
                    <a:cs typeface="Times New Roman" pitchFamily="18" charset="0"/>
                  </a:rPr>
                  <a:t> </a:t>
                </a:r>
                <a:r>
                  <a:rPr lang="en-US" sz="4400" b="1" dirty="0" err="1">
                    <a:solidFill>
                      <a:srgbClr val="002060"/>
                    </a:solidFill>
                    <a:effectLst/>
                    <a:latin typeface="Times New Roman" pitchFamily="18" charset="0"/>
                    <a:ea typeface="Times New Roman" pitchFamily="18" charset="0"/>
                    <a:cs typeface="Times New Roman" pitchFamily="18" charset="0"/>
                  </a:rPr>
                  <a:t>đã</a:t>
                </a:r>
                <a:r>
                  <a:rPr lang="en-US" sz="4400" b="1" dirty="0">
                    <a:solidFill>
                      <a:srgbClr val="002060"/>
                    </a:solidFill>
                    <a:effectLst/>
                    <a:latin typeface="Times New Roman" pitchFamily="18" charset="0"/>
                    <a:ea typeface="Times New Roman" pitchFamily="18" charset="0"/>
                    <a:cs typeface="Times New Roman" pitchFamily="18" charset="0"/>
                  </a:rPr>
                  <a:t> </a:t>
                </a:r>
                <a:r>
                  <a:rPr lang="en-US" sz="4400" b="1" dirty="0" err="1">
                    <a:solidFill>
                      <a:srgbClr val="002060"/>
                    </a:solidFill>
                    <a:effectLst/>
                    <a:latin typeface="Times New Roman" pitchFamily="18" charset="0"/>
                    <a:ea typeface="Times New Roman" pitchFamily="18" charset="0"/>
                    <a:cs typeface="Times New Roman" pitchFamily="18" charset="0"/>
                  </a:rPr>
                  <a:t>đem</a:t>
                </a:r>
                <a:r>
                  <a:rPr lang="en-US" sz="4400" b="1" dirty="0">
                    <a:solidFill>
                      <a:srgbClr val="002060"/>
                    </a:solidFill>
                    <a:effectLst/>
                    <a:latin typeface="Times New Roman" pitchFamily="18" charset="0"/>
                    <a:ea typeface="Times New Roman" pitchFamily="18" charset="0"/>
                    <a:cs typeface="Times New Roman" pitchFamily="18" charset="0"/>
                  </a:rPr>
                  <a:t> </a:t>
                </a:r>
                <a:r>
                  <a:rPr lang="en-US" sz="4400" b="1" dirty="0" err="1">
                    <a:solidFill>
                      <a:srgbClr val="002060"/>
                    </a:solidFill>
                    <a:effectLst/>
                    <a:latin typeface="Times New Roman" pitchFamily="18" charset="0"/>
                    <a:ea typeface="Times New Roman" pitchFamily="18" charset="0"/>
                    <a:cs typeface="Times New Roman" pitchFamily="18" charset="0"/>
                  </a:rPr>
                  <a:t>lại</a:t>
                </a:r>
                <a:r>
                  <a:rPr lang="en-US" sz="4400" b="1" dirty="0">
                    <a:solidFill>
                      <a:srgbClr val="002060"/>
                    </a:solidFill>
                    <a:effectLst/>
                    <a:latin typeface="Times New Roman" pitchFamily="18" charset="0"/>
                    <a:ea typeface="Times New Roman" pitchFamily="18" charset="0"/>
                    <a:cs typeface="Times New Roman" pitchFamily="18" charset="0"/>
                  </a:rPr>
                  <a:t> </a:t>
                </a:r>
                <a:r>
                  <a:rPr lang="en-US" sz="4400" b="1" dirty="0" err="1">
                    <a:solidFill>
                      <a:srgbClr val="002060"/>
                    </a:solidFill>
                    <a:effectLst/>
                    <a:latin typeface="Times New Roman" pitchFamily="18" charset="0"/>
                    <a:ea typeface="Times New Roman" pitchFamily="18" charset="0"/>
                    <a:cs typeface="Times New Roman" pitchFamily="18" charset="0"/>
                  </a:rPr>
                  <a:t>kết</a:t>
                </a:r>
                <a:r>
                  <a:rPr lang="en-US" sz="4400" b="1" dirty="0">
                    <a:solidFill>
                      <a:srgbClr val="002060"/>
                    </a:solidFill>
                    <a:effectLst/>
                    <a:latin typeface="Times New Roman" pitchFamily="18" charset="0"/>
                    <a:ea typeface="Times New Roman" pitchFamily="18" charset="0"/>
                    <a:cs typeface="Times New Roman" pitchFamily="18" charset="0"/>
                  </a:rPr>
                  <a:t> </a:t>
                </a:r>
                <a:r>
                  <a:rPr lang="en-US" sz="4400" b="1" dirty="0" err="1">
                    <a:solidFill>
                      <a:srgbClr val="002060"/>
                    </a:solidFill>
                    <a:effectLst/>
                    <a:latin typeface="Times New Roman" pitchFamily="18" charset="0"/>
                    <a:ea typeface="Times New Roman" pitchFamily="18" charset="0"/>
                    <a:cs typeface="Times New Roman" pitchFamily="18" charset="0"/>
                  </a:rPr>
                  <a:t>quả</a:t>
                </a:r>
                <a:r>
                  <a:rPr lang="en-US" sz="4400" b="1" dirty="0">
                    <a:solidFill>
                      <a:srgbClr val="002060"/>
                    </a:solidFill>
                    <a:effectLst/>
                    <a:latin typeface="Times New Roman" pitchFamily="18" charset="0"/>
                    <a:ea typeface="Times New Roman" pitchFamily="18" charset="0"/>
                    <a:cs typeface="Times New Roman" pitchFamily="18" charset="0"/>
                  </a:rPr>
                  <a:t> </a:t>
                </a:r>
                <a:r>
                  <a:rPr lang="en-US" sz="4400" b="1" dirty="0" err="1">
                    <a:solidFill>
                      <a:srgbClr val="002060"/>
                    </a:solidFill>
                    <a:effectLst/>
                    <a:latin typeface="Times New Roman" pitchFamily="18" charset="0"/>
                    <a:ea typeface="Times New Roman" pitchFamily="18" charset="0"/>
                    <a:cs typeface="Times New Roman" pitchFamily="18" charset="0"/>
                  </a:rPr>
                  <a:t>như</a:t>
                </a:r>
                <a:r>
                  <a:rPr lang="en-US" sz="4400" b="1" dirty="0">
                    <a:solidFill>
                      <a:srgbClr val="002060"/>
                    </a:solidFill>
                    <a:effectLst/>
                    <a:latin typeface="Times New Roman" pitchFamily="18" charset="0"/>
                    <a:ea typeface="Times New Roman" pitchFamily="18" charset="0"/>
                    <a:cs typeface="Times New Roman" pitchFamily="18" charset="0"/>
                  </a:rPr>
                  <a:t> </a:t>
                </a:r>
                <a:r>
                  <a:rPr lang="en-US" sz="4400" b="1" dirty="0" err="1">
                    <a:solidFill>
                      <a:srgbClr val="002060"/>
                    </a:solidFill>
                    <a:effectLst/>
                    <a:latin typeface="Times New Roman" pitchFamily="18" charset="0"/>
                    <a:ea typeface="Times New Roman" pitchFamily="18" charset="0"/>
                    <a:cs typeface="Times New Roman" pitchFamily="18" charset="0"/>
                  </a:rPr>
                  <a:t>thế</a:t>
                </a:r>
                <a:r>
                  <a:rPr lang="en-US" sz="4400" b="1" dirty="0">
                    <a:solidFill>
                      <a:srgbClr val="002060"/>
                    </a:solidFill>
                    <a:effectLst/>
                    <a:latin typeface="Times New Roman" pitchFamily="18" charset="0"/>
                    <a:ea typeface="Times New Roman" pitchFamily="18" charset="0"/>
                    <a:cs typeface="Times New Roman" pitchFamily="18" charset="0"/>
                  </a:rPr>
                  <a:t> </a:t>
                </a:r>
                <a:r>
                  <a:rPr lang="en-US" sz="4400" b="1" dirty="0" err="1">
                    <a:solidFill>
                      <a:srgbClr val="002060"/>
                    </a:solidFill>
                    <a:effectLst/>
                    <a:latin typeface="Times New Roman" pitchFamily="18" charset="0"/>
                    <a:ea typeface="Times New Roman" pitchFamily="18" charset="0"/>
                    <a:cs typeface="Times New Roman" pitchFamily="18" charset="0"/>
                  </a:rPr>
                  <a:t>nào</a:t>
                </a:r>
                <a:r>
                  <a:rPr lang="en-US" sz="4400" b="1" dirty="0">
                    <a:solidFill>
                      <a:srgbClr val="002060"/>
                    </a:solidFill>
                    <a:effectLst/>
                    <a:latin typeface="Times New Roman" pitchFamily="18" charset="0"/>
                    <a:ea typeface="Times New Roman" pitchFamily="18" charset="0"/>
                    <a:cs typeface="Times New Roman" pitchFamily="18" charset="0"/>
                  </a:rPr>
                  <a:t>?</a:t>
                </a:r>
              </a:p>
            </p:txBody>
          </p:sp>
          <p:pic>
            <p:nvPicPr>
              <p:cNvPr id="19" name="Picture 18">
                <a:extLst>
                  <a:ext uri="{FF2B5EF4-FFF2-40B4-BE49-F238E27FC236}">
                    <a16:creationId xmlns:a16="http://schemas.microsoft.com/office/drawing/2014/main" xmlns="" id="{C6235669-C905-40CE-A664-7949378FEEF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6" name="Picture 15">
              <a:extLst>
                <a:ext uri="{FF2B5EF4-FFF2-40B4-BE49-F238E27FC236}">
                  <a16:creationId xmlns:a16="http://schemas.microsoft.com/office/drawing/2014/main" xmlns="" id="{B7FED5AC-398C-4A76-997F-A805F82F63F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 name="Group 3">
            <a:extLst>
              <a:ext uri="{FF2B5EF4-FFF2-40B4-BE49-F238E27FC236}">
                <a16:creationId xmlns:a16="http://schemas.microsoft.com/office/drawing/2014/main" xmlns="" id="{FD858040-5BE7-420D-BDCA-7A6E3083D173}"/>
              </a:ext>
            </a:extLst>
          </p:cNvPr>
          <p:cNvGrpSpPr/>
          <p:nvPr/>
        </p:nvGrpSpPr>
        <p:grpSpPr>
          <a:xfrm>
            <a:off x="3683490" y="-164121"/>
            <a:ext cx="7704977" cy="7186242"/>
            <a:chOff x="3683490" y="-164121"/>
            <a:chExt cx="7704977" cy="7186242"/>
          </a:xfrm>
        </p:grpSpPr>
        <p:sp>
          <p:nvSpPr>
            <p:cNvPr id="7" name="Oval 6">
              <a:extLst>
                <a:ext uri="{FF2B5EF4-FFF2-40B4-BE49-F238E27FC236}">
                  <a16:creationId xmlns:a16="http://schemas.microsoft.com/office/drawing/2014/main" xmlns=""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xmlns="" id="{5312482E-EE1E-4F90-AE99-467D8CC596D8}"/>
                </a:ext>
              </a:extLst>
            </p:cNvPr>
            <p:cNvSpPr txBox="1"/>
            <p:nvPr/>
          </p:nvSpPr>
          <p:spPr>
            <a:xfrm>
              <a:off x="3683490" y="889843"/>
              <a:ext cx="6576726" cy="5078313"/>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Ông bà Đùng đã làm thành cánh đồng bằng phẳng, rộng rãi, lấy chỗ cho dân ở , và cày cấy. Còn con đường ông bà đào bới, nước chảy thành dòng, vượt qua đồi núi, đổ về xuôi tạo thành con sông Đà.</a:t>
              </a:r>
            </a:p>
          </p:txBody>
        </p:sp>
      </p:grpSp>
      <p:pic>
        <p:nvPicPr>
          <p:cNvPr id="27" name="图片 3">
            <a:extLst>
              <a:ext uri="{FF2B5EF4-FFF2-40B4-BE49-F238E27FC236}">
                <a16:creationId xmlns:a16="http://schemas.microsoft.com/office/drawing/2014/main" xmlns="" id="{44799404-91FA-43B9-B3E8-34D9DA833B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757046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5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Scale>
                                      <p:cBhvr>
                                        <p:cTn id="10"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14"/>
                                        </p:tgtEl>
                                        <p:attrNameLst>
                                          <p:attrName>ppt_x</p:attrName>
                                          <p:attrName>ppt_y</p:attrName>
                                        </p:attrNameLst>
                                      </p:cBhvr>
                                    </p:animMotion>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D858040-5BE7-420D-BDCA-7A6E3083D173}"/>
              </a:ext>
            </a:extLst>
          </p:cNvPr>
          <p:cNvGrpSpPr/>
          <p:nvPr/>
        </p:nvGrpSpPr>
        <p:grpSpPr>
          <a:xfrm>
            <a:off x="3227192" y="-164121"/>
            <a:ext cx="8161275" cy="7186242"/>
            <a:chOff x="3227192" y="-164121"/>
            <a:chExt cx="8161275" cy="7186242"/>
          </a:xfrm>
        </p:grpSpPr>
        <p:sp>
          <p:nvSpPr>
            <p:cNvPr id="7" name="Oval 6">
              <a:extLst>
                <a:ext uri="{FF2B5EF4-FFF2-40B4-BE49-F238E27FC236}">
                  <a16:creationId xmlns:a16="http://schemas.microsoft.com/office/drawing/2014/main" xmlns=""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xmlns="" id="{5312482E-EE1E-4F90-AE99-467D8CC596D8}"/>
                </a:ext>
              </a:extLst>
            </p:cNvPr>
            <p:cNvSpPr txBox="1"/>
            <p:nvPr/>
          </p:nvSpPr>
          <p:spPr>
            <a:xfrm>
              <a:off x="3227192" y="1960275"/>
              <a:ext cx="7456942" cy="2554545"/>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Times New Roman" pitchFamily="18" charset="0"/>
                  <a:cs typeface="Times New Roman" pitchFamily="18" charset="0"/>
                </a:rPr>
                <a:t>C</a:t>
              </a:r>
              <a:r>
                <a:rPr kumimoji="0" lang="vi-VN"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hăm chỉ, chịu khó, thông minh,</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vi-VN"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không ngại khó khăn, vất vả, xả thân vì cộng đồng..</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grpSp>
        <p:nvGrpSpPr>
          <p:cNvPr id="21" name="Group 20">
            <a:extLst>
              <a:ext uri="{FF2B5EF4-FFF2-40B4-BE49-F238E27FC236}">
                <a16:creationId xmlns:a16="http://schemas.microsoft.com/office/drawing/2014/main" xmlns="" id="{12B7B7B7-856C-4E2F-BC88-EF1EC51CC92A}"/>
              </a:ext>
            </a:extLst>
          </p:cNvPr>
          <p:cNvGrpSpPr/>
          <p:nvPr/>
        </p:nvGrpSpPr>
        <p:grpSpPr>
          <a:xfrm>
            <a:off x="384123" y="467209"/>
            <a:ext cx="3225852" cy="6184227"/>
            <a:chOff x="258167" y="457200"/>
            <a:chExt cx="2648453" cy="5077306"/>
          </a:xfrm>
        </p:grpSpPr>
        <p:grpSp>
          <p:nvGrpSpPr>
            <p:cNvPr id="22" name="Group 21">
              <a:extLst>
                <a:ext uri="{FF2B5EF4-FFF2-40B4-BE49-F238E27FC236}">
                  <a16:creationId xmlns:a16="http://schemas.microsoft.com/office/drawing/2014/main" xmlns="" id="{3409E09E-437B-420F-BAD6-3F4BD381DA32}"/>
                </a:ext>
              </a:extLst>
            </p:cNvPr>
            <p:cNvGrpSpPr/>
            <p:nvPr/>
          </p:nvGrpSpPr>
          <p:grpSpPr>
            <a:xfrm>
              <a:off x="258167" y="457200"/>
              <a:ext cx="2648453" cy="5077306"/>
              <a:chOff x="2064009" y="593334"/>
              <a:chExt cx="2648453" cy="5077306"/>
            </a:xfrm>
          </p:grpSpPr>
          <p:pic>
            <p:nvPicPr>
              <p:cNvPr id="24" name="Picture 23">
                <a:extLst>
                  <a:ext uri="{FF2B5EF4-FFF2-40B4-BE49-F238E27FC236}">
                    <a16:creationId xmlns:a16="http://schemas.microsoft.com/office/drawing/2014/main" xmlns=""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xmlns="" id="{BD422FB9-7EC5-4626-BFFC-37F8AE749117}"/>
                  </a:ext>
                </a:extLst>
              </p:cNvPr>
              <p:cNvSpPr/>
              <p:nvPr/>
            </p:nvSpPr>
            <p:spPr>
              <a:xfrm>
                <a:off x="2064009" y="2492755"/>
                <a:ext cx="2648453"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u="none" strike="noStrike" kern="1200" cap="none" spc="0" normalizeH="0" baseline="0" noProof="0" dirty="0">
                    <a:ln>
                      <a:noFill/>
                    </a:ln>
                    <a:solidFill>
                      <a:prstClr val="black"/>
                    </a:solidFill>
                    <a:effectLst/>
                    <a:uLnTx/>
                    <a:uFillTx/>
                    <a:latin typeface="Times New Roman" pitchFamily="18" charset="0"/>
                    <a:cs typeface="Times New Roman" pitchFamily="18" charset="0"/>
                  </a:rPr>
                  <a:t>Theo em, ông Đùng, bà Đùng có </a:t>
                </a:r>
                <a:r>
                  <a:rPr kumimoji="0" lang="vi-VN" sz="4000" b="1"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những</a:t>
                </a:r>
                <a:r>
                  <a:rPr kumimoji="0" lang="en-US" sz="4000" b="1"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vi-VN" sz="4000" b="1"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phẩm </a:t>
                </a:r>
                <a:r>
                  <a:rPr kumimoji="0" lang="vi-VN" sz="4000" b="1" u="none" strike="noStrike" kern="1200" cap="none" spc="0" normalizeH="0" baseline="0" noProof="0" dirty="0">
                    <a:ln>
                      <a:noFill/>
                    </a:ln>
                    <a:solidFill>
                      <a:prstClr val="black"/>
                    </a:solidFill>
                    <a:effectLst/>
                    <a:uLnTx/>
                    <a:uFillTx/>
                    <a:latin typeface="Times New Roman" pitchFamily="18" charset="0"/>
                    <a:cs typeface="Times New Roman" pitchFamily="18" charset="0"/>
                  </a:rPr>
                  <a:t>chất tốt đẹp nào?</a:t>
                </a:r>
              </a:p>
            </p:txBody>
          </p:sp>
          <p:pic>
            <p:nvPicPr>
              <p:cNvPr id="28" name="Picture 27">
                <a:extLst>
                  <a:ext uri="{FF2B5EF4-FFF2-40B4-BE49-F238E27FC236}">
                    <a16:creationId xmlns:a16="http://schemas.microsoft.com/office/drawing/2014/main" xmlns=""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3" name="Picture 22">
              <a:extLst>
                <a:ext uri="{FF2B5EF4-FFF2-40B4-BE49-F238E27FC236}">
                  <a16:creationId xmlns:a16="http://schemas.microsoft.com/office/drawing/2014/main" xmlns="" id="{7BEBC881-C0F3-4410-B292-65C4A5094836}"/>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pic>
        <p:nvPicPr>
          <p:cNvPr id="2050" name="Picture 2" descr="Kể về lễ hội trung thu ở quê em - Tủ sách 24h">
            <a:extLst>
              <a:ext uri="{FF2B5EF4-FFF2-40B4-BE49-F238E27FC236}">
                <a16:creationId xmlns:a16="http://schemas.microsoft.com/office/drawing/2014/main" xmlns="" id="{35E265F8-A306-4527-AED4-726B05BBE84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7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5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Scale>
                                      <p:cBhvr>
                                        <p:cTn id="10"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21"/>
                                        </p:tgtEl>
                                        <p:attrNameLst>
                                          <p:attrName>ppt_x</p:attrName>
                                          <p:attrName>ppt_y</p:attrName>
                                        </p:attrNameLst>
                                      </p:cBhvr>
                                    </p:animMotion>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D858040-5BE7-420D-BDCA-7A6E3083D173}"/>
              </a:ext>
            </a:extLst>
          </p:cNvPr>
          <p:cNvGrpSpPr/>
          <p:nvPr/>
        </p:nvGrpSpPr>
        <p:grpSpPr>
          <a:xfrm>
            <a:off x="3039816" y="-164121"/>
            <a:ext cx="8348651" cy="7186242"/>
            <a:chOff x="3039816" y="-164121"/>
            <a:chExt cx="8348651" cy="7186242"/>
          </a:xfrm>
        </p:grpSpPr>
        <p:sp>
          <p:nvSpPr>
            <p:cNvPr id="7" name="Oval 6">
              <a:extLst>
                <a:ext uri="{FF2B5EF4-FFF2-40B4-BE49-F238E27FC236}">
                  <a16:creationId xmlns:a16="http://schemas.microsoft.com/office/drawing/2014/main" xmlns=""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xmlns="" id="{5312482E-EE1E-4F90-AE99-467D8CC596D8}"/>
                </a:ext>
              </a:extLst>
            </p:cNvPr>
            <p:cNvSpPr txBox="1"/>
            <p:nvPr/>
          </p:nvSpPr>
          <p:spPr>
            <a:xfrm>
              <a:off x="3039816" y="1443841"/>
              <a:ext cx="7730638" cy="3785652"/>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Câu chuyện đã giải thích  về đặc điểm ngoằn ngoè</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o</a:t>
              </a:r>
              <a:r>
                <a:rPr kumimoji="0" lang="vi-VN"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có</a:t>
              </a: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vi-VN"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nhiều thác ghềnh (bảy trăm mươi thác, ba trăm mươi ghềnh) của con sông Đà ngày nay.</a:t>
              </a:r>
            </a:p>
          </p:txBody>
        </p:sp>
      </p:grpSp>
      <p:grpSp>
        <p:nvGrpSpPr>
          <p:cNvPr id="22" name="Group 21">
            <a:extLst>
              <a:ext uri="{FF2B5EF4-FFF2-40B4-BE49-F238E27FC236}">
                <a16:creationId xmlns:a16="http://schemas.microsoft.com/office/drawing/2014/main" xmlns="" id="{3409E09E-437B-420F-BAD6-3F4BD381DA32}"/>
              </a:ext>
            </a:extLst>
          </p:cNvPr>
          <p:cNvGrpSpPr/>
          <p:nvPr/>
        </p:nvGrpSpPr>
        <p:grpSpPr>
          <a:xfrm>
            <a:off x="384123" y="467209"/>
            <a:ext cx="3321102" cy="6184227"/>
            <a:chOff x="2064009" y="593334"/>
            <a:chExt cx="2726654" cy="5077306"/>
          </a:xfrm>
        </p:grpSpPr>
        <p:pic>
          <p:nvPicPr>
            <p:cNvPr id="24" name="Picture 23">
              <a:extLst>
                <a:ext uri="{FF2B5EF4-FFF2-40B4-BE49-F238E27FC236}">
                  <a16:creationId xmlns:a16="http://schemas.microsoft.com/office/drawing/2014/main" xmlns=""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xmlns="" id="{BD422FB9-7EC5-4626-BFFC-37F8AE749117}"/>
                </a:ext>
              </a:extLst>
            </p:cNvPr>
            <p:cNvSpPr/>
            <p:nvPr/>
          </p:nvSpPr>
          <p:spPr>
            <a:xfrm>
              <a:off x="2064009" y="2492755"/>
              <a:ext cx="2726654"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Câu chuyện đã giải thích điều gì về con sông</a:t>
              </a: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4000" b="0" i="1" u="none" strike="noStrike" kern="1200" cap="none" spc="0" normalizeH="0" baseline="0" noProof="0" dirty="0">
                  <a:ln>
                    <a:noFill/>
                  </a:ln>
                  <a:solidFill>
                    <a:prstClr val="black"/>
                  </a:solidFill>
                  <a:effectLst/>
                  <a:uLnTx/>
                  <a:uFillTx/>
                  <a:latin typeface="Times New Roman" pitchFamily="18" charset="0"/>
                  <a:cs typeface="Times New Roman" pitchFamily="18" charset="0"/>
                </a:rPr>
                <a:t>Đà ngày nay?</a:t>
              </a:r>
            </a:p>
          </p:txBody>
        </p:sp>
        <p:pic>
          <p:nvPicPr>
            <p:cNvPr id="28" name="Picture 27">
              <a:extLst>
                <a:ext uri="{FF2B5EF4-FFF2-40B4-BE49-F238E27FC236}">
                  <a16:creationId xmlns:a16="http://schemas.microsoft.com/office/drawing/2014/main" xmlns=""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050" name="Picture 2" descr="Kể về lễ hội trung thu ở quê em - Tủ sách 24h">
            <a:extLst>
              <a:ext uri="{FF2B5EF4-FFF2-40B4-BE49-F238E27FC236}">
                <a16:creationId xmlns:a16="http://schemas.microsoft.com/office/drawing/2014/main" xmlns="" id="{35E265F8-A306-4527-AED4-726B05BBE84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FE5B2F0-D838-44CF-8FAE-9ABBA04C803C}"/>
              </a:ext>
            </a:extLst>
          </p:cNvPr>
          <p:cNvSpPr txBox="1"/>
          <p:nvPr/>
        </p:nvSpPr>
        <p:spPr>
          <a:xfrm>
            <a:off x="2199009" y="2037065"/>
            <a:ext cx="6016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iny" panose="02000903060500060000" pitchFamily="2" charset="0"/>
                <a:cs typeface="+mn-cs"/>
              </a:rPr>
              <a:t>5</a:t>
            </a:r>
          </a:p>
        </p:txBody>
      </p:sp>
    </p:spTree>
    <p:extLst>
      <p:ext uri="{BB962C8B-B14F-4D97-AF65-F5344CB8AC3E}">
        <p14:creationId xmlns:p14="http://schemas.microsoft.com/office/powerpoint/2010/main" val="3682453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D645EB8-B930-4C05-AE6F-3B4BAC75E456}"/>
              </a:ext>
            </a:extLst>
          </p:cNvPr>
          <p:cNvPicPr>
            <a:picLocks noChangeAspect="1"/>
          </p:cNvPicPr>
          <p:nvPr/>
        </p:nvPicPr>
        <p:blipFill>
          <a:blip r:embed="rId2"/>
          <a:stretch>
            <a:fillRect/>
          </a:stretch>
        </p:blipFill>
        <p:spPr>
          <a:xfrm>
            <a:off x="0" y="0"/>
            <a:ext cx="12192000" cy="6857999"/>
          </a:xfrm>
          <a:prstGeom prst="rect">
            <a:avLst/>
          </a:prstGeom>
        </p:spPr>
      </p:pic>
      <p:pic>
        <p:nvPicPr>
          <p:cNvPr id="4" name="Graphic 3">
            <a:extLst>
              <a:ext uri="{FF2B5EF4-FFF2-40B4-BE49-F238E27FC236}">
                <a16:creationId xmlns:a16="http://schemas.microsoft.com/office/drawing/2014/main" xmlns="" id="{E6115D33-D4F6-4376-93AC-CE9478FF1B1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7423" y="396524"/>
            <a:ext cx="10897153" cy="6456993"/>
          </a:xfrm>
          <a:prstGeom prst="rect">
            <a:avLst/>
          </a:prstGeom>
        </p:spPr>
      </p:pic>
      <p:grpSp>
        <p:nvGrpSpPr>
          <p:cNvPr id="34" name="Group 33">
            <a:extLst>
              <a:ext uri="{FF2B5EF4-FFF2-40B4-BE49-F238E27FC236}">
                <a16:creationId xmlns:a16="http://schemas.microsoft.com/office/drawing/2014/main" xmlns="" id="{B8AA825B-797B-4EDD-84E5-A14563615F12}"/>
              </a:ext>
            </a:extLst>
          </p:cNvPr>
          <p:cNvGrpSpPr/>
          <p:nvPr/>
        </p:nvGrpSpPr>
        <p:grpSpPr>
          <a:xfrm>
            <a:off x="1774576" y="209292"/>
            <a:ext cx="8806394" cy="1041244"/>
            <a:chOff x="1774576" y="209292"/>
            <a:chExt cx="8806394" cy="1041244"/>
          </a:xfrm>
        </p:grpSpPr>
        <p:sp>
          <p:nvSpPr>
            <p:cNvPr id="33" name="Double Wave 32">
              <a:extLst>
                <a:ext uri="{FF2B5EF4-FFF2-40B4-BE49-F238E27FC236}">
                  <a16:creationId xmlns:a16="http://schemas.microsoft.com/office/drawing/2014/main" xmlns="" id="{C1D6BE5B-8CA0-467E-ABB1-607AC6ACA6CD}"/>
                </a:ext>
              </a:extLst>
            </p:cNvPr>
            <p:cNvSpPr/>
            <p:nvPr/>
          </p:nvSpPr>
          <p:spPr>
            <a:xfrm>
              <a:off x="1774576" y="209292"/>
              <a:ext cx="8806394"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xmlns="" id="{706B4CAB-2745-40ED-AC8B-1AA0B3F42D03}"/>
                </a:ext>
              </a:extLst>
            </p:cNvPr>
            <p:cNvSpPr txBox="1"/>
            <p:nvPr/>
          </p:nvSpPr>
          <p:spPr>
            <a:xfrm>
              <a:off x="1836326" y="422138"/>
              <a:ext cx="8519349"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C6E51">
                      <a:lumMod val="75000"/>
                    </a:srgbClr>
                  </a:solidFill>
                  <a:effectLst>
                    <a:glow rad="101600">
                      <a:srgbClr val="A0D468">
                        <a:satMod val="175000"/>
                        <a:alpha val="40000"/>
                      </a:srgbClr>
                    </a:glow>
                  </a:effectLst>
                  <a:uLnTx/>
                  <a:uFillTx/>
                  <a:latin typeface="Times New Roman" pitchFamily="18" charset="0"/>
                  <a:cs typeface="Times New Roman" pitchFamily="18" charset="0"/>
                </a:rPr>
                <a:t>NỘI</a:t>
              </a:r>
              <a:r>
                <a:rPr kumimoji="0" lang="en-US" sz="4000" b="1" i="0" u="none" strike="noStrike" kern="1200" cap="none" spc="0" normalizeH="0" baseline="0" noProof="0" dirty="0">
                  <a:ln>
                    <a:noFill/>
                  </a:ln>
                  <a:solidFill>
                    <a:srgbClr val="FC6E51">
                      <a:lumMod val="75000"/>
                    </a:srgbClr>
                  </a:solidFill>
                  <a:effectLst>
                    <a:glow rad="101600">
                      <a:srgbClr val="A0D468">
                        <a:satMod val="175000"/>
                        <a:alpha val="40000"/>
                      </a:srgbClr>
                    </a:glow>
                  </a:effectLst>
                  <a:uLnTx/>
                  <a:uFillTx/>
                  <a:latin typeface="Times New Roman" pitchFamily="18" charset="0"/>
                  <a:cs typeface="Times New Roman" pitchFamily="18" charset="0"/>
                </a:rPr>
                <a:t> DUNG </a:t>
              </a:r>
              <a:r>
                <a:rPr kumimoji="0" lang="en-US" sz="4000" b="1" i="0" u="none" strike="noStrike" kern="1200" cap="none" spc="0" normalizeH="0" baseline="0" noProof="0" dirty="0" err="1">
                  <a:ln>
                    <a:noFill/>
                  </a:ln>
                  <a:solidFill>
                    <a:srgbClr val="FC6E51">
                      <a:lumMod val="75000"/>
                    </a:srgbClr>
                  </a:solidFill>
                  <a:effectLst>
                    <a:glow rad="101600">
                      <a:srgbClr val="A0D468">
                        <a:satMod val="175000"/>
                        <a:alpha val="40000"/>
                      </a:srgbClr>
                    </a:glow>
                  </a:effectLst>
                  <a:uLnTx/>
                  <a:uFillTx/>
                  <a:latin typeface="Times New Roman" pitchFamily="18" charset="0"/>
                  <a:cs typeface="Times New Roman" pitchFamily="18" charset="0"/>
                </a:rPr>
                <a:t>CHÍNH</a:t>
              </a:r>
              <a:r>
                <a:rPr kumimoji="0" lang="en-US" sz="4000" b="1" i="0" u="none" strike="noStrike" kern="1200" cap="none" spc="0" normalizeH="0" baseline="0" noProof="0" dirty="0">
                  <a:ln>
                    <a:noFill/>
                  </a:ln>
                  <a:solidFill>
                    <a:srgbClr val="FC6E51">
                      <a:lumMod val="75000"/>
                    </a:srgbClr>
                  </a:solidFill>
                  <a:effectLst>
                    <a:glow rad="101600">
                      <a:srgbClr val="A0D468">
                        <a:satMod val="175000"/>
                        <a:alpha val="40000"/>
                      </a:srgbClr>
                    </a:glow>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C6E51">
                      <a:lumMod val="75000"/>
                    </a:srgbClr>
                  </a:solidFill>
                  <a:effectLst>
                    <a:glow rad="101600">
                      <a:srgbClr val="A0D468">
                        <a:satMod val="175000"/>
                        <a:alpha val="40000"/>
                      </a:srgbClr>
                    </a:glow>
                  </a:effectLst>
                  <a:uLnTx/>
                  <a:uFillTx/>
                  <a:latin typeface="Times New Roman" pitchFamily="18" charset="0"/>
                  <a:cs typeface="Times New Roman" pitchFamily="18" charset="0"/>
                </a:rPr>
                <a:t>CỦA</a:t>
              </a:r>
              <a:r>
                <a:rPr kumimoji="0" lang="en-US" sz="4000" b="1" i="0" u="none" strike="noStrike" kern="1200" cap="none" spc="0" normalizeH="0" baseline="0" noProof="0" dirty="0">
                  <a:ln>
                    <a:noFill/>
                  </a:ln>
                  <a:solidFill>
                    <a:srgbClr val="FC6E51">
                      <a:lumMod val="75000"/>
                    </a:srgbClr>
                  </a:solidFill>
                  <a:effectLst>
                    <a:glow rad="101600">
                      <a:srgbClr val="A0D468">
                        <a:satMod val="175000"/>
                        <a:alpha val="40000"/>
                      </a:srgbClr>
                    </a:glow>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C6E51">
                      <a:lumMod val="75000"/>
                    </a:srgbClr>
                  </a:solidFill>
                  <a:effectLst>
                    <a:glow rad="101600">
                      <a:srgbClr val="A0D468">
                        <a:satMod val="175000"/>
                        <a:alpha val="40000"/>
                      </a:srgbClr>
                    </a:glow>
                  </a:effectLst>
                  <a:uLnTx/>
                  <a:uFillTx/>
                  <a:latin typeface="Times New Roman" pitchFamily="18" charset="0"/>
                  <a:cs typeface="Times New Roman" pitchFamily="18" charset="0"/>
                </a:rPr>
                <a:t>BÀI</a:t>
              </a:r>
              <a:r>
                <a:rPr kumimoji="0" lang="en-US" sz="4000" b="1" i="0" u="none" strike="noStrike" kern="1200" cap="none" spc="0" normalizeH="0" baseline="0" noProof="0" dirty="0">
                  <a:ln>
                    <a:noFill/>
                  </a:ln>
                  <a:solidFill>
                    <a:srgbClr val="FC6E51">
                      <a:lumMod val="75000"/>
                    </a:srgbClr>
                  </a:solidFill>
                  <a:effectLst>
                    <a:glow rad="101600">
                      <a:srgbClr val="A0D468">
                        <a:satMod val="175000"/>
                        <a:alpha val="40000"/>
                      </a:srgbClr>
                    </a:glow>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C6E51">
                      <a:lumMod val="75000"/>
                    </a:srgbClr>
                  </a:solidFill>
                  <a:effectLst>
                    <a:glow rad="101600">
                      <a:srgbClr val="A0D468">
                        <a:satMod val="175000"/>
                        <a:alpha val="40000"/>
                      </a:srgbClr>
                    </a:glow>
                  </a:effectLst>
                  <a:uLnTx/>
                  <a:uFillTx/>
                  <a:latin typeface="Times New Roman" pitchFamily="18" charset="0"/>
                  <a:cs typeface="Times New Roman" pitchFamily="18" charset="0"/>
                </a:rPr>
                <a:t>ĐỌC</a:t>
              </a:r>
              <a:endParaRPr kumimoji="0" lang="en-US" sz="4000" b="1" i="0" u="none" strike="noStrike" kern="1200" cap="none" spc="0" normalizeH="0" baseline="0" noProof="0" dirty="0">
                <a:ln>
                  <a:noFill/>
                </a:ln>
                <a:solidFill>
                  <a:srgbClr val="FC6E51">
                    <a:lumMod val="75000"/>
                  </a:srgbClr>
                </a:solidFill>
                <a:effectLst>
                  <a:glow rad="101600">
                    <a:srgbClr val="A0D468">
                      <a:satMod val="175000"/>
                      <a:alpha val="40000"/>
                    </a:srgbClr>
                  </a:glow>
                </a:effectLst>
                <a:uLnTx/>
                <a:uFillTx/>
                <a:latin typeface="Times New Roman" pitchFamily="18" charset="0"/>
                <a:cs typeface="Times New Roman" pitchFamily="18" charset="0"/>
              </a:endParaRPr>
            </a:p>
          </p:txBody>
        </p:sp>
      </p:grpSp>
      <p:grpSp>
        <p:nvGrpSpPr>
          <p:cNvPr id="32" name="Group 31">
            <a:extLst>
              <a:ext uri="{FF2B5EF4-FFF2-40B4-BE49-F238E27FC236}">
                <a16:creationId xmlns:a16="http://schemas.microsoft.com/office/drawing/2014/main" xmlns="" id="{EC02752B-E285-4A2F-BC1C-3C57D96A7A62}"/>
              </a:ext>
            </a:extLst>
          </p:cNvPr>
          <p:cNvGrpSpPr/>
          <p:nvPr/>
        </p:nvGrpSpPr>
        <p:grpSpPr>
          <a:xfrm>
            <a:off x="-170217" y="1412567"/>
            <a:ext cx="12532434" cy="5369233"/>
            <a:chOff x="-253942" y="1262764"/>
            <a:chExt cx="12532434" cy="5369233"/>
          </a:xfrm>
        </p:grpSpPr>
        <p:grpSp>
          <p:nvGrpSpPr>
            <p:cNvPr id="11" name="Group 10">
              <a:extLst>
                <a:ext uri="{FF2B5EF4-FFF2-40B4-BE49-F238E27FC236}">
                  <a16:creationId xmlns:a16="http://schemas.microsoft.com/office/drawing/2014/main" xmlns="" id="{2CB924A7-C4B8-45D6-B80E-2A58A20FB075}"/>
                </a:ext>
              </a:extLst>
            </p:cNvPr>
            <p:cNvGrpSpPr/>
            <p:nvPr/>
          </p:nvGrpSpPr>
          <p:grpSpPr>
            <a:xfrm>
              <a:off x="1215114" y="1262764"/>
              <a:ext cx="9525000" cy="5369233"/>
              <a:chOff x="457200" y="956486"/>
              <a:chExt cx="11201400" cy="6475063"/>
            </a:xfrm>
          </p:grpSpPr>
          <p:sp>
            <p:nvSpPr>
              <p:cNvPr id="10" name="Rectangle: Rounded Corners 9">
                <a:extLst>
                  <a:ext uri="{FF2B5EF4-FFF2-40B4-BE49-F238E27FC236}">
                    <a16:creationId xmlns:a16="http://schemas.microsoft.com/office/drawing/2014/main" xmlns="" id="{054E6A53-C43F-4B70-BE00-FCCDDC18B702}"/>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xmln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xmlns="" id="{BB68822D-0F4F-4220-9BF7-515C5A767B1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u="none" strike="noStrike" kern="1200" cap="none" spc="0" normalizeH="0" baseline="0" noProof="0" dirty="0">
                    <a:ln>
                      <a:noFill/>
                    </a:ln>
                    <a:solidFill>
                      <a:srgbClr val="242021"/>
                    </a:solidFill>
                    <a:effectLst/>
                    <a:uLnTx/>
                    <a:uFillTx/>
                    <a:latin typeface="Times New Roman" pitchFamily="18" charset="0"/>
                    <a:ea typeface="等线" panose="02010600030101010101" pitchFamily="2" charset="-122"/>
                    <a:cs typeface="Times New Roman" pitchFamily="18" charset="0"/>
                  </a:rPr>
                  <a:t>Bài đọc kể về những việc ông Đùng, bà Đùng đã làm giúp dân. </a:t>
                </a:r>
                <a:r>
                  <a:rPr kumimoji="0" lang="en-US" sz="3600" b="1" u="none" strike="noStrike" kern="1200" cap="none" spc="0" normalizeH="0" baseline="0" noProof="0" dirty="0" err="1">
                    <a:ln>
                      <a:noFill/>
                    </a:ln>
                    <a:solidFill>
                      <a:srgbClr val="242021"/>
                    </a:solidFill>
                    <a:effectLst/>
                    <a:uLnTx/>
                    <a:uFillTx/>
                    <a:latin typeface="Times New Roman" pitchFamily="18" charset="0"/>
                    <a:ea typeface="等线" panose="02010600030101010101" pitchFamily="2" charset="-122"/>
                    <a:cs typeface="Times New Roman" pitchFamily="18" charset="0"/>
                  </a:rPr>
                  <a:t>Từ</a:t>
                </a:r>
                <a:r>
                  <a:rPr kumimoji="0" lang="en-US" sz="3600" b="1" u="none" strike="noStrike" kern="1200" cap="none" spc="0" normalizeH="0" baseline="0" noProof="0" dirty="0">
                    <a:ln>
                      <a:noFill/>
                    </a:ln>
                    <a:solidFill>
                      <a:srgbClr val="242021"/>
                    </a:solidFill>
                    <a:effectLst/>
                    <a:uLnTx/>
                    <a:uFillTx/>
                    <a:latin typeface="Times New Roman" pitchFamily="18" charset="0"/>
                    <a:ea typeface="等线" panose="02010600030101010101" pitchFamily="2" charset="-122"/>
                    <a:cs typeface="Times New Roman" pitchFamily="18" charset="0"/>
                  </a:rPr>
                  <a:t> </a:t>
                </a:r>
                <a:r>
                  <a:rPr kumimoji="0" lang="en-US" sz="3600" b="1" u="none" strike="noStrike" kern="1200" cap="none" spc="0" normalizeH="0" baseline="0" noProof="0" dirty="0" err="1">
                    <a:ln>
                      <a:noFill/>
                    </a:ln>
                    <a:solidFill>
                      <a:srgbClr val="242021"/>
                    </a:solidFill>
                    <a:effectLst/>
                    <a:uLnTx/>
                    <a:uFillTx/>
                    <a:latin typeface="Times New Roman" pitchFamily="18" charset="0"/>
                    <a:ea typeface="等线" panose="02010600030101010101" pitchFamily="2" charset="-122"/>
                    <a:cs typeface="Times New Roman" pitchFamily="18" charset="0"/>
                  </a:rPr>
                  <a:t>đó</a:t>
                </a:r>
                <a:r>
                  <a:rPr kumimoji="0" lang="en-US" sz="3600" b="1" u="none" strike="noStrike" kern="1200" cap="none" spc="0" normalizeH="0" baseline="0" noProof="0" dirty="0">
                    <a:ln>
                      <a:noFill/>
                    </a:ln>
                    <a:solidFill>
                      <a:srgbClr val="242021"/>
                    </a:solidFill>
                    <a:effectLst/>
                    <a:uLnTx/>
                    <a:uFillTx/>
                    <a:latin typeface="Times New Roman" pitchFamily="18" charset="0"/>
                    <a:ea typeface="等线" panose="02010600030101010101" pitchFamily="2" charset="-122"/>
                    <a:cs typeface="Times New Roman" pitchFamily="18" charset="0"/>
                  </a:rPr>
                  <a:t>, t</a:t>
                </a:r>
                <a:r>
                  <a:rPr kumimoji="0" lang="vi-VN" sz="3600" b="1" u="none" strike="noStrike" kern="1200" cap="none" spc="0" normalizeH="0" baseline="0" noProof="0" dirty="0">
                    <a:ln>
                      <a:noFill/>
                    </a:ln>
                    <a:solidFill>
                      <a:srgbClr val="242021"/>
                    </a:solidFill>
                    <a:effectLst/>
                    <a:uLnTx/>
                    <a:uFillTx/>
                    <a:latin typeface="Times New Roman" pitchFamily="18" charset="0"/>
                    <a:ea typeface="等线" panose="02010600030101010101" pitchFamily="2" charset="-122"/>
                    <a:cs typeface="Times New Roman" pitchFamily="18" charset="0"/>
                  </a:rPr>
                  <a:t>hể hiện suy nghĩ, tình cảm của tác giả đối với ông Đùng, bà Đùng – những người có công lao lớn đối với đất nước trong việc chinh phục tự nhiên</a:t>
                </a:r>
                <a:r>
                  <a:rPr kumimoji="0" lang="en-US" sz="3600" b="1" u="none" strike="noStrike" kern="1200" cap="none" spc="0" normalizeH="0" baseline="0" noProof="0" dirty="0">
                    <a:ln>
                      <a:noFill/>
                    </a:ln>
                    <a:solidFill>
                      <a:srgbClr val="242021"/>
                    </a:solidFill>
                    <a:effectLst/>
                    <a:uLnTx/>
                    <a:uFillTx/>
                    <a:latin typeface="Times New Roman" pitchFamily="18" charset="0"/>
                    <a:ea typeface="等线" panose="02010600030101010101" pitchFamily="2" charset="-122"/>
                    <a:cs typeface="Times New Roman" pitchFamily="18" charset="0"/>
                  </a:rPr>
                  <a:t> </a:t>
                </a:r>
                <a:r>
                  <a:rPr kumimoji="0" lang="en-US" sz="3600" b="1" u="none" strike="noStrike" kern="1200" cap="none" spc="0" normalizeH="0" baseline="0" noProof="0" dirty="0" err="1">
                    <a:ln>
                      <a:noFill/>
                    </a:ln>
                    <a:solidFill>
                      <a:srgbClr val="242021"/>
                    </a:solidFill>
                    <a:effectLst/>
                    <a:uLnTx/>
                    <a:uFillTx/>
                    <a:latin typeface="Times New Roman" pitchFamily="18" charset="0"/>
                    <a:ea typeface="等线" panose="02010600030101010101" pitchFamily="2" charset="-122"/>
                    <a:cs typeface="Times New Roman" pitchFamily="18" charset="0"/>
                  </a:rPr>
                  <a:t>và</a:t>
                </a:r>
                <a:r>
                  <a:rPr kumimoji="0" lang="en-US" sz="3600" b="1" u="none" strike="noStrike" kern="1200" cap="none" spc="0" normalizeH="0" baseline="0" noProof="0" dirty="0">
                    <a:ln>
                      <a:noFill/>
                    </a:ln>
                    <a:solidFill>
                      <a:srgbClr val="242021"/>
                    </a:solidFill>
                    <a:effectLst/>
                    <a:uLnTx/>
                    <a:uFillTx/>
                    <a:latin typeface="Times New Roman" pitchFamily="18" charset="0"/>
                    <a:ea typeface="等线" panose="02010600030101010101" pitchFamily="2" charset="-122"/>
                    <a:cs typeface="Times New Roman" pitchFamily="18" charset="0"/>
                  </a:rPr>
                  <a:t> </a:t>
                </a:r>
                <a:r>
                  <a:rPr kumimoji="0" lang="vi-VN" sz="3600" b="1" u="none" strike="noStrike" kern="1200" cap="none" spc="0" normalizeH="0" baseline="0" noProof="0" dirty="0">
                    <a:ln>
                      <a:noFill/>
                    </a:ln>
                    <a:solidFill>
                      <a:srgbClr val="242021"/>
                    </a:solidFill>
                    <a:effectLst/>
                    <a:uLnTx/>
                    <a:uFillTx/>
                    <a:latin typeface="Times New Roman" pitchFamily="18" charset="0"/>
                    <a:ea typeface="等线" panose="02010600030101010101" pitchFamily="2" charset="-122"/>
                    <a:cs typeface="Times New Roman" pitchFamily="18" charset="0"/>
                  </a:rPr>
                  <a:t>giải thích tại sao dòng sông Đà ngoằn ngoèo và có nhiều ghềnh thác. </a:t>
                </a:r>
              </a:p>
            </p:txBody>
          </p:sp>
        </p:grpSp>
        <p:pic>
          <p:nvPicPr>
            <p:cNvPr id="27" name="Picture 26">
              <a:extLst>
                <a:ext uri="{FF2B5EF4-FFF2-40B4-BE49-F238E27FC236}">
                  <a16:creationId xmlns:a16="http://schemas.microsoft.com/office/drawing/2014/main" xmlns="" id="{A055CEFB-71E6-42CA-B1B1-3E0348F7A2AC}"/>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28" name="Picture 27">
              <a:extLst>
                <a:ext uri="{FF2B5EF4-FFF2-40B4-BE49-F238E27FC236}">
                  <a16:creationId xmlns:a16="http://schemas.microsoft.com/office/drawing/2014/main" xmlns="" id="{4E5BEF6A-CFFE-45E1-B935-8A6FBDF5FEB6}"/>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29" name="Picture 28">
              <a:extLst>
                <a:ext uri="{FF2B5EF4-FFF2-40B4-BE49-F238E27FC236}">
                  <a16:creationId xmlns:a16="http://schemas.microsoft.com/office/drawing/2014/main" xmlns="" id="{061EF3FB-6573-46C1-9035-CD9BBCA00FF4}"/>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30" name="Picture 29">
              <a:extLst>
                <a:ext uri="{FF2B5EF4-FFF2-40B4-BE49-F238E27FC236}">
                  <a16:creationId xmlns:a16="http://schemas.microsoft.com/office/drawing/2014/main" xmlns="" id="{5E7B3751-5C54-40B4-B0B6-200291917CB1}"/>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31" name="Picture 30">
              <a:extLst>
                <a:ext uri="{FF2B5EF4-FFF2-40B4-BE49-F238E27FC236}">
                  <a16:creationId xmlns:a16="http://schemas.microsoft.com/office/drawing/2014/main" xmlns="" id="{4363591B-914E-4F4B-958A-1281C12802E6}"/>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92004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fltVal val="0"/>
                                          </p:val>
                                        </p:tav>
                                        <p:tav tm="100000">
                                          <p:val>
                                            <p:strVal val="#ppt_w"/>
                                          </p:val>
                                        </p:tav>
                                      </p:tavLst>
                                    </p:anim>
                                    <p:anim calcmode="lin" valueType="num">
                                      <p:cBhvr>
                                        <p:cTn id="13" dur="1000" fill="hold"/>
                                        <p:tgtEl>
                                          <p:spTgt spid="32"/>
                                        </p:tgtEl>
                                        <p:attrNameLst>
                                          <p:attrName>ppt_h</p:attrName>
                                        </p:attrNameLst>
                                      </p:cBhvr>
                                      <p:tavLst>
                                        <p:tav tm="0">
                                          <p:val>
                                            <p:fltVal val="0"/>
                                          </p:val>
                                        </p:tav>
                                        <p:tav tm="100000">
                                          <p:val>
                                            <p:strVal val="#ppt_h"/>
                                          </p:val>
                                        </p:tav>
                                      </p:tavLst>
                                    </p:anim>
                                    <p:anim calcmode="lin" valueType="num">
                                      <p:cBhvr>
                                        <p:cTn id="14"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024867E0-30F7-66D4-C4BE-B55CA010B25D}"/>
              </a:ext>
            </a:extLst>
          </p:cNvPr>
          <p:cNvSpPr txBox="1"/>
          <p:nvPr/>
        </p:nvSpPr>
        <p:spPr>
          <a:xfrm>
            <a:off x="4494826" y="810389"/>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xmlns=""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xmlns=""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xmlns="" id="{08835214-482C-6A89-56F0-86D45BFB7F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xmlns="" id="{401144C7-1076-9B20-A811-18E727B8CF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xmlns="" id="{494AB093-2236-4058-DC3A-C638B9983F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xmlns="" id="{C1477FA1-E2FF-40B3-49DB-2012244E94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xmlns=""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xmlns=""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4" descr="57c6eb7eef3d9dbee40ab4c123b0b47b">
            <a:extLst>
              <a:ext uri="{FF2B5EF4-FFF2-40B4-BE49-F238E27FC236}">
                <a16:creationId xmlns:a16="http://schemas.microsoft.com/office/drawing/2014/main" xmlns=""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xmlns="" id="{D789DADF-6533-4BE9-9355-D38C242622E7}"/>
              </a:ext>
            </a:extLst>
          </p:cNvPr>
          <p:cNvPicPr>
            <a:picLocks noChangeAspect="1"/>
          </p:cNvPicPr>
          <p:nvPr/>
        </p:nvPicPr>
        <p:blipFill>
          <a:blip r:embed="rId9"/>
          <a:stretch>
            <a:fillRect/>
          </a:stretch>
        </p:blipFill>
        <p:spPr>
          <a:xfrm>
            <a:off x="-563860" y="-828428"/>
            <a:ext cx="15980191" cy="3464198"/>
          </a:xfrm>
          <a:prstGeom prst="rect">
            <a:avLst/>
          </a:prstGeom>
        </p:spPr>
      </p:pic>
      <p:pic>
        <p:nvPicPr>
          <p:cNvPr id="23" name="图片 22">
            <a:extLst>
              <a:ext uri="{FF2B5EF4-FFF2-40B4-BE49-F238E27FC236}">
                <a16:creationId xmlns:a16="http://schemas.microsoft.com/office/drawing/2014/main" xmlns="" id="{5438D159-32F1-437D-8476-2C28E091E467}"/>
              </a:ext>
            </a:extLst>
          </p:cNvPr>
          <p:cNvPicPr>
            <a:picLocks noChangeAspect="1"/>
          </p:cNvPicPr>
          <p:nvPr/>
        </p:nvPicPr>
        <p:blipFill rotWithShape="1">
          <a:blip r:embed="rId10">
            <a:extLst>
              <a:ext uri="{28A0092B-C50C-407E-A947-70E740481C1C}">
                <a14:useLocalDpi xmlns:a14="http://schemas.microsoft.com/office/drawing/2010/main" val="0"/>
              </a:ext>
            </a:extLst>
          </a:blip>
          <a:srcRect t="60723" r="40565"/>
          <a:stretch/>
        </p:blipFill>
        <p:spPr>
          <a:xfrm>
            <a:off x="-324953" y="1186727"/>
            <a:ext cx="5717762" cy="5723821"/>
          </a:xfrm>
          <a:prstGeom prst="rect">
            <a:avLst/>
          </a:prstGeom>
        </p:spPr>
      </p:pic>
      <p:pic>
        <p:nvPicPr>
          <p:cNvPr id="13" name="图片 72">
            <a:extLst>
              <a:ext uri="{FF2B5EF4-FFF2-40B4-BE49-F238E27FC236}">
                <a16:creationId xmlns:a16="http://schemas.microsoft.com/office/drawing/2014/main" xmlns=""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xmlns="" id="{96914E94-79F1-4C80-6222-DE7561CEDE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xmlns="" id="{05484A69-0601-7F0D-71B2-0E0667E318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xmlns="" id="{5FBB03B3-FCFB-467C-0C3B-AD3EE91794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xmlns="" id="{344ED82D-E966-BD4F-C9BE-3C0D2536C2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xmlns="" id="{ACB2BE32-AE51-EA5C-EC9D-9BBAC7EF7B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xmlns=""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8" name="Cloud 1" descr="C:\Users\Joseph\Desktop\Cloud1.png">
            <a:extLst>
              <a:ext uri="{FF2B5EF4-FFF2-40B4-BE49-F238E27FC236}">
                <a16:creationId xmlns:a16="http://schemas.microsoft.com/office/drawing/2014/main" xmlns=""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9" name="Cloud 1" descr="C:\Users\Joseph\Desktop\Cloud1.png">
            <a:extLst>
              <a:ext uri="{FF2B5EF4-FFF2-40B4-BE49-F238E27FC236}">
                <a16:creationId xmlns:a16="http://schemas.microsoft.com/office/drawing/2014/main" xmlns=""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58370" y="5370038"/>
            <a:ext cx="4796244"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5B78B0D6-2935-DA4A-A1F7-0517EB3CD9D1}"/>
              </a:ext>
            </a:extLst>
          </p:cNvPr>
          <p:cNvPicPr>
            <a:picLocks noChangeAspect="1"/>
          </p:cNvPicPr>
          <p:nvPr/>
        </p:nvPicPr>
        <p:blipFill>
          <a:blip r:embed="rId11"/>
          <a:stretch>
            <a:fillRect/>
          </a:stretch>
        </p:blipFill>
        <p:spPr>
          <a:xfrm>
            <a:off x="3226759" y="1186727"/>
            <a:ext cx="9455716" cy="5215879"/>
          </a:xfrm>
          <a:prstGeom prst="rect">
            <a:avLst/>
          </a:prstGeom>
        </p:spPr>
      </p:pic>
    </p:spTree>
    <p:extLst>
      <p:ext uri="{BB962C8B-B14F-4D97-AF65-F5344CB8AC3E}">
        <p14:creationId xmlns:p14="http://schemas.microsoft.com/office/powerpoint/2010/main" val="7008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1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125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275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1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2750"/>
                                  </p:stCondLst>
                                  <p:childTnLst>
                                    <p:animMotion origin="layout" path="M -0.1776 0.00347 L 0.24948 0.00347 L -0.62226 0.00347 L -0.1776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374321" y="263891"/>
            <a:ext cx="9499021" cy="6150616"/>
          </a:xfrm>
          <a:prstGeom prst="rect">
            <a:avLst/>
          </a:prstGeom>
        </p:spPr>
      </p:pic>
      <p:pic>
        <p:nvPicPr>
          <p:cNvPr id="15" name="light"/>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2620" y="1531801"/>
            <a:ext cx="1757495" cy="1645655"/>
          </a:xfrm>
          <a:prstGeom prst="rect">
            <a:avLst/>
          </a:prstGeom>
        </p:spPr>
      </p:pic>
      <p:pic>
        <p:nvPicPr>
          <p:cNvPr id="4"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41627" y="4114800"/>
            <a:ext cx="2444877" cy="2743200"/>
          </a:xfrm>
          <a:prstGeom prst="rect">
            <a:avLst/>
          </a:prstGeom>
        </p:spPr>
      </p:pic>
      <p:pic>
        <p:nvPicPr>
          <p:cNvPr id="5" name="Picture 5">
            <a:hlinkClick r:id="rId8" action="ppaction://hlinksldjump"/>
          </p:cNvPr>
          <p:cNvPicPr>
            <a:picLocks noChangeAspect="1"/>
          </p:cNvPicPr>
          <p:nvPr/>
        </p:nvPicPr>
        <p:blipFill>
          <a:blip r:embed="rId11"/>
          <a:srcRect/>
          <a:stretch>
            <a:fillRect/>
          </a:stretch>
        </p:blipFill>
        <p:spPr>
          <a:xfrm>
            <a:off x="9991274" y="2883955"/>
            <a:ext cx="2032482" cy="4075151"/>
          </a:xfrm>
          <a:prstGeom prst="rect">
            <a:avLst/>
          </a:prstGeom>
        </p:spPr>
      </p:pic>
      <p:pic>
        <p:nvPicPr>
          <p:cNvPr id="20" name="Picture 17">
            <a:extLst>
              <a:ext uri="{FF2B5EF4-FFF2-40B4-BE49-F238E27FC236}">
                <a16:creationId xmlns:a16="http://schemas.microsoft.com/office/drawing/2014/main" xmlns="" id="{2E298275-933A-42A9-8182-23FDA12C93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181460" y="-183815"/>
            <a:ext cx="1008126" cy="2743200"/>
          </a:xfrm>
          <a:prstGeom prst="rect">
            <a:avLst/>
          </a:prstGeom>
        </p:spPr>
      </p:pic>
      <p:pic>
        <p:nvPicPr>
          <p:cNvPr id="22" name="light">
            <a:extLst>
              <a:ext uri="{FF2B5EF4-FFF2-40B4-BE49-F238E27FC236}">
                <a16:creationId xmlns:a16="http://schemas.microsoft.com/office/drawing/2014/main" xmlns="" id="{D18BF4CD-470A-4938-AC9D-690B2D9AFA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69462" y="1531801"/>
            <a:ext cx="1757495" cy="1645655"/>
          </a:xfrm>
          <a:prstGeom prst="rect">
            <a:avLst/>
          </a:prstGeom>
        </p:spPr>
      </p:pic>
      <p:pic>
        <p:nvPicPr>
          <p:cNvPr id="25" name="light">
            <a:extLst>
              <a:ext uri="{FF2B5EF4-FFF2-40B4-BE49-F238E27FC236}">
                <a16:creationId xmlns:a16="http://schemas.microsoft.com/office/drawing/2014/main" xmlns="" id="{5000A515-82B9-47E2-93D8-D9A6989F0F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797875" y="1531801"/>
            <a:ext cx="1757495" cy="1645655"/>
          </a:xfrm>
          <a:prstGeom prst="rect">
            <a:avLst/>
          </a:prstGeom>
        </p:spPr>
      </p:pic>
      <p:pic>
        <p:nvPicPr>
          <p:cNvPr id="28" name="light">
            <a:extLst>
              <a:ext uri="{FF2B5EF4-FFF2-40B4-BE49-F238E27FC236}">
                <a16:creationId xmlns:a16="http://schemas.microsoft.com/office/drawing/2014/main" xmlns="" id="{FFD97C57-4235-48C9-9C16-E6EAB00C029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554620" y="1531801"/>
            <a:ext cx="1757495" cy="1645655"/>
          </a:xfrm>
          <a:prstGeom prst="rect">
            <a:avLst/>
          </a:prstGeom>
        </p:spPr>
      </p:pic>
      <p:pic>
        <p:nvPicPr>
          <p:cNvPr id="31" name="light">
            <a:extLst>
              <a:ext uri="{FF2B5EF4-FFF2-40B4-BE49-F238E27FC236}">
                <a16:creationId xmlns:a16="http://schemas.microsoft.com/office/drawing/2014/main" xmlns="" id="{59287FC9-EEDD-4BF6-BFEB-6B52D000D8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0280" y="3162480"/>
            <a:ext cx="1757495" cy="1645655"/>
          </a:xfrm>
          <a:prstGeom prst="rect">
            <a:avLst/>
          </a:prstGeom>
        </p:spPr>
      </p:pic>
      <p:pic>
        <p:nvPicPr>
          <p:cNvPr id="32" name="g1">
            <a:hlinkClick r:id="rId14" action="ppaction://hlinksldjump"/>
            <a:extLst>
              <a:ext uri="{FF2B5EF4-FFF2-40B4-BE49-F238E27FC236}">
                <a16:creationId xmlns:a16="http://schemas.microsoft.com/office/drawing/2014/main" xmlns="" id="{9EECA51D-A743-4E28-8943-AA0A9FA6AFC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727816" y="3345085"/>
            <a:ext cx="996419" cy="1280445"/>
          </a:xfrm>
          <a:prstGeom prst="rect">
            <a:avLst/>
          </a:prstGeom>
        </p:spPr>
      </p:pic>
      <p:pic>
        <p:nvPicPr>
          <p:cNvPr id="34" name="light">
            <a:extLst>
              <a:ext uri="{FF2B5EF4-FFF2-40B4-BE49-F238E27FC236}">
                <a16:creationId xmlns:a16="http://schemas.microsoft.com/office/drawing/2014/main" xmlns="" id="{F293BAA9-3805-44F1-8D45-A1373EAF3A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7122" y="3162480"/>
            <a:ext cx="1757495" cy="1645655"/>
          </a:xfrm>
          <a:prstGeom prst="rect">
            <a:avLst/>
          </a:prstGeom>
        </p:spPr>
      </p:pic>
      <p:pic>
        <p:nvPicPr>
          <p:cNvPr id="37" name="light">
            <a:extLst>
              <a:ext uri="{FF2B5EF4-FFF2-40B4-BE49-F238E27FC236}">
                <a16:creationId xmlns:a16="http://schemas.microsoft.com/office/drawing/2014/main" xmlns="" id="{811636F5-6AD9-424A-8961-265AFCAB45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45535" y="3162480"/>
            <a:ext cx="1757495" cy="1645655"/>
          </a:xfrm>
          <a:prstGeom prst="rect">
            <a:avLst/>
          </a:prstGeom>
        </p:spPr>
      </p:pic>
      <p:pic>
        <p:nvPicPr>
          <p:cNvPr id="38" name="g1">
            <a:hlinkClick r:id="rId17" action="ppaction://hlinksldjump"/>
            <a:extLst>
              <a:ext uri="{FF2B5EF4-FFF2-40B4-BE49-F238E27FC236}">
                <a16:creationId xmlns:a16="http://schemas.microsoft.com/office/drawing/2014/main" xmlns="" id="{B2EDC54B-611D-43E3-9FAC-656F466739D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893071" y="3345085"/>
            <a:ext cx="996419" cy="1280445"/>
          </a:xfrm>
          <a:prstGeom prst="rect">
            <a:avLst/>
          </a:prstGeom>
        </p:spPr>
      </p:pic>
      <p:pic>
        <p:nvPicPr>
          <p:cNvPr id="39" name="mask1">
            <a:extLst>
              <a:ext uri="{FF2B5EF4-FFF2-40B4-BE49-F238E27FC236}">
                <a16:creationId xmlns:a16="http://schemas.microsoft.com/office/drawing/2014/main" xmlns="" id="{474636D0-79ED-4D5E-916A-B6EB7453F9C8}"/>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5341983" y="3245855"/>
            <a:ext cx="2126157" cy="2078805"/>
          </a:xfrm>
          <a:prstGeom prst="rect">
            <a:avLst/>
          </a:prstGeom>
        </p:spPr>
      </p:pic>
      <p:pic>
        <p:nvPicPr>
          <p:cNvPr id="40" name="light">
            <a:extLst>
              <a:ext uri="{FF2B5EF4-FFF2-40B4-BE49-F238E27FC236}">
                <a16:creationId xmlns:a16="http://schemas.microsoft.com/office/drawing/2014/main" xmlns="" id="{385BEBCD-DB05-4E88-AA66-5B55A2E94F3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31165" y="2787746"/>
            <a:ext cx="1757495" cy="1645655"/>
          </a:xfrm>
          <a:prstGeom prst="rect">
            <a:avLst/>
          </a:prstGeom>
        </p:spPr>
      </p:pic>
      <p:pic>
        <p:nvPicPr>
          <p:cNvPr id="47" name="autumn 2">
            <a:hlinkClick r:id="" action="ppaction://media"/>
            <a:extLst>
              <a:ext uri="{FF2B5EF4-FFF2-40B4-BE49-F238E27FC236}">
                <a16:creationId xmlns:a16="http://schemas.microsoft.com/office/drawing/2014/main" xmlns="" id="{E52DBCEA-42CF-4B57-B813-6B73FDC7D2E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74834" y="-1199351"/>
            <a:ext cx="406400" cy="406400"/>
          </a:xfrm>
          <a:prstGeom prst="rect">
            <a:avLst/>
          </a:prstGeom>
        </p:spPr>
      </p:pic>
      <p:pic>
        <p:nvPicPr>
          <p:cNvPr id="7" name="Picture 6">
            <a:extLst>
              <a:ext uri="{FF2B5EF4-FFF2-40B4-BE49-F238E27FC236}">
                <a16:creationId xmlns:a16="http://schemas.microsoft.com/office/drawing/2014/main" xmlns="" id="{18680F56-5E94-4585-AF70-CDB682EEEBF7}"/>
              </a:ext>
            </a:extLst>
          </p:cNvPr>
          <p:cNvPicPr>
            <a:picLocks noChangeAspect="1"/>
          </p:cNvPicPr>
          <p:nvPr/>
        </p:nvPicPr>
        <p:blipFill>
          <a:blip r:embed="rId20"/>
          <a:stretch>
            <a:fillRect/>
          </a:stretch>
        </p:blipFill>
        <p:spPr>
          <a:xfrm>
            <a:off x="1610845" y="917320"/>
            <a:ext cx="6846401" cy="829128"/>
          </a:xfrm>
          <a:prstGeom prst="rect">
            <a:avLst/>
          </a:prstGeom>
        </p:spPr>
      </p:pic>
      <p:pic>
        <p:nvPicPr>
          <p:cNvPr id="43" name="Picture 42"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xmlns="" id="{D4101D0F-B246-4A6A-8791-EF4C0590BEF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75026">
            <a:off x="2231756" y="3295295"/>
            <a:ext cx="1721351" cy="26604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14" fill="hold"/>
                                        <p:tgtEl>
                                          <p:spTgt spid="47"/>
                                        </p:tgtEl>
                                      </p:cBhvr>
                                    </p:cmd>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2000" fill="hold"/>
                                        <p:tgtEl>
                                          <p:spTgt spid="40"/>
                                        </p:tgtEl>
                                        <p:attrNameLst>
                                          <p:attrName>r</p:attrName>
                                        </p:attrNameLst>
                                      </p:cBhvr>
                                    </p:animRot>
                                  </p:childTnLst>
                                </p:cTn>
                              </p:par>
                              <p:par>
                                <p:cTn id="11" presetID="1" presetClass="exit" presetSubtype="0" fill="hold" nodeType="withEffect">
                                  <p:stCondLst>
                                    <p:cond delay="2000"/>
                                  </p:stCondLst>
                                  <p:childTnLst>
                                    <p:set>
                                      <p:cBhvr>
                                        <p:cTn id="12" dur="1" fill="hold">
                                          <p:stCondLst>
                                            <p:cond delay="0"/>
                                          </p:stCondLst>
                                        </p:cTn>
                                        <p:tgtEl>
                                          <p:spTgt spid="4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2000" fill="hold"/>
                                        <p:tgtEl>
                                          <p:spTgt spid="34"/>
                                        </p:tgtEl>
                                        <p:attrNameLst>
                                          <p:attrName>r</p:attrName>
                                        </p:attrNameLst>
                                      </p:cBhvr>
                                    </p:animRot>
                                  </p:childTnLst>
                                </p:cTn>
                              </p:par>
                              <p:par>
                                <p:cTn id="17" presetID="1" presetClass="exit" presetSubtype="0" fill="hold" nodeType="withEffect">
                                  <p:stCondLst>
                                    <p:cond delay="200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8" presetClass="emph" presetSubtype="0" fill="hold" nodeType="withEffect">
                                  <p:stCondLst>
                                    <p:cond delay="0"/>
                                  </p:stCondLst>
                                  <p:childTnLst>
                                    <p:animRot by="21600000">
                                      <p:cBhvr>
                                        <p:cTn id="22" dur="2000" fill="hold"/>
                                        <p:tgtEl>
                                          <p:spTgt spid="28"/>
                                        </p:tgtEl>
                                        <p:attrNameLst>
                                          <p:attrName>r</p:attrName>
                                        </p:attrNameLst>
                                      </p:cBhvr>
                                    </p:animRot>
                                  </p:childTnLst>
                                </p:cTn>
                              </p:par>
                              <p:par>
                                <p:cTn id="23" presetID="1" presetClass="exit" presetSubtype="0" fill="hold" nodeType="withEffect">
                                  <p:stCondLst>
                                    <p:cond delay="200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1" presetClass="exit" presetSubtype="0" fill="hold" nodeType="withEffect">
                                  <p:stCondLst>
                                    <p:cond delay="200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8" presetClass="emph" presetSubtype="0" fill="hold" nodeType="withEffect">
                                  <p:stCondLst>
                                    <p:cond delay="0"/>
                                  </p:stCondLst>
                                  <p:childTnLst>
                                    <p:animRot by="21600000">
                                      <p:cBhvr>
                                        <p:cTn id="34" dur="2000" fill="hold"/>
                                        <p:tgtEl>
                                          <p:spTgt spid="15"/>
                                        </p:tgtEl>
                                        <p:attrNameLst>
                                          <p:attrName>r</p:attrName>
                                        </p:attrNameLst>
                                      </p:cBhvr>
                                    </p:animRot>
                                  </p:childTnLst>
                                </p:cTn>
                              </p:par>
                              <p:par>
                                <p:cTn id="35" presetID="1" presetClass="exit" presetSubtype="0" fill="hold" nodeType="withEffect">
                                  <p:stCondLst>
                                    <p:cond delay="200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8" presetClass="emph" presetSubtype="0" fill="hold" nodeType="withEffect">
                                  <p:stCondLst>
                                    <p:cond delay="0"/>
                                  </p:stCondLst>
                                  <p:childTnLst>
                                    <p:animRot by="21600000">
                                      <p:cBhvr>
                                        <p:cTn id="40" dur="2000" fill="hold"/>
                                        <p:tgtEl>
                                          <p:spTgt spid="25"/>
                                        </p:tgtEl>
                                        <p:attrNameLst>
                                          <p:attrName>r</p:attrName>
                                        </p:attrNameLst>
                                      </p:cBhvr>
                                    </p:animRot>
                                  </p:childTnLst>
                                </p:cTn>
                              </p:par>
                              <p:par>
                                <p:cTn id="41" presetID="1" presetClass="exit" presetSubtype="0" fill="hold" nodeType="withEffect">
                                  <p:stCondLst>
                                    <p:cond delay="200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2"/>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clickEffect">
                                  <p:stCondLst>
                                    <p:cond delay="0"/>
                                  </p:stCondLst>
                                  <p:childTnLst>
                                    <p:animRot by="120000">
                                      <p:cBhvr>
                                        <p:cTn id="47" dur="200" fill="hold">
                                          <p:stCondLst>
                                            <p:cond delay="0"/>
                                          </p:stCondLst>
                                        </p:cTn>
                                        <p:tgtEl>
                                          <p:spTgt spid="32"/>
                                        </p:tgtEl>
                                        <p:attrNameLst>
                                          <p:attrName>r</p:attrName>
                                        </p:attrNameLst>
                                      </p:cBhvr>
                                    </p:animRot>
                                    <p:animRot by="-240000">
                                      <p:cBhvr>
                                        <p:cTn id="48" dur="400" fill="hold">
                                          <p:stCondLst>
                                            <p:cond delay="400"/>
                                          </p:stCondLst>
                                        </p:cTn>
                                        <p:tgtEl>
                                          <p:spTgt spid="32"/>
                                        </p:tgtEl>
                                        <p:attrNameLst>
                                          <p:attrName>r</p:attrName>
                                        </p:attrNameLst>
                                      </p:cBhvr>
                                    </p:animRot>
                                    <p:animRot by="240000">
                                      <p:cBhvr>
                                        <p:cTn id="49" dur="400" fill="hold">
                                          <p:stCondLst>
                                            <p:cond delay="800"/>
                                          </p:stCondLst>
                                        </p:cTn>
                                        <p:tgtEl>
                                          <p:spTgt spid="32"/>
                                        </p:tgtEl>
                                        <p:attrNameLst>
                                          <p:attrName>r</p:attrName>
                                        </p:attrNameLst>
                                      </p:cBhvr>
                                    </p:animRot>
                                    <p:animRot by="-240000">
                                      <p:cBhvr>
                                        <p:cTn id="50" dur="400" fill="hold">
                                          <p:stCondLst>
                                            <p:cond delay="1200"/>
                                          </p:stCondLst>
                                        </p:cTn>
                                        <p:tgtEl>
                                          <p:spTgt spid="32"/>
                                        </p:tgtEl>
                                        <p:attrNameLst>
                                          <p:attrName>r</p:attrName>
                                        </p:attrNameLst>
                                      </p:cBhvr>
                                    </p:animRot>
                                    <p:animRot by="120000">
                                      <p:cBhvr>
                                        <p:cTn id="51" dur="400" fill="hold">
                                          <p:stCondLst>
                                            <p:cond delay="1600"/>
                                          </p:stCondLst>
                                        </p:cTn>
                                        <p:tgtEl>
                                          <p:spTgt spid="32"/>
                                        </p:tgtEl>
                                        <p:attrNameLst>
                                          <p:attrName>r</p:attrName>
                                        </p:attrNameLst>
                                      </p:cBhvr>
                                    </p:animRot>
                                  </p:childTnLst>
                                </p:cTn>
                              </p:par>
                              <p:par>
                                <p:cTn id="52" presetID="1"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8" presetClass="emph" presetSubtype="0" fill="hold" nodeType="withEffect">
                                  <p:stCondLst>
                                    <p:cond delay="0"/>
                                  </p:stCondLst>
                                  <p:childTnLst>
                                    <p:animRot by="21600000">
                                      <p:cBhvr>
                                        <p:cTn id="55" dur="2000" fill="hold"/>
                                        <p:tgtEl>
                                          <p:spTgt spid="31"/>
                                        </p:tgtEl>
                                        <p:attrNameLst>
                                          <p:attrName>r</p:attrName>
                                        </p:attrNameLst>
                                      </p:cBhvr>
                                    </p:animRot>
                                  </p:childTnLst>
                                </p:cTn>
                              </p:par>
                              <p:par>
                                <p:cTn id="56" presetID="14" presetClass="entr" presetSubtype="1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randombar(horizontal)">
                                      <p:cBhvr>
                                        <p:cTn id="58" dur="500"/>
                                        <p:tgtEl>
                                          <p:spTgt spid="43"/>
                                        </p:tgtEl>
                                      </p:cBhvr>
                                    </p:animEffect>
                                  </p:childTnLst>
                                </p:cTn>
                              </p:par>
                              <p:par>
                                <p:cTn id="59" presetID="1" presetClass="exit" presetSubtype="0" fill="hold" nodeType="withEffect">
                                  <p:stCondLst>
                                    <p:cond delay="2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xit" presetSubtype="0" fill="hold" nodeType="withEffect">
                                  <p:stCondLst>
                                    <p:cond delay="200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clickEffect">
                                  <p:stCondLst>
                                    <p:cond delay="0"/>
                                  </p:stCondLst>
                                  <p:childTnLst>
                                    <p:animRot by="120000">
                                      <p:cBhvr>
                                        <p:cTn id="67" dur="200" fill="hold">
                                          <p:stCondLst>
                                            <p:cond delay="0"/>
                                          </p:stCondLst>
                                        </p:cTn>
                                        <p:tgtEl>
                                          <p:spTgt spid="38"/>
                                        </p:tgtEl>
                                        <p:attrNameLst>
                                          <p:attrName>r</p:attrName>
                                        </p:attrNameLst>
                                      </p:cBhvr>
                                    </p:animRot>
                                    <p:animRot by="-240000">
                                      <p:cBhvr>
                                        <p:cTn id="68" dur="400" fill="hold">
                                          <p:stCondLst>
                                            <p:cond delay="400"/>
                                          </p:stCondLst>
                                        </p:cTn>
                                        <p:tgtEl>
                                          <p:spTgt spid="38"/>
                                        </p:tgtEl>
                                        <p:attrNameLst>
                                          <p:attrName>r</p:attrName>
                                        </p:attrNameLst>
                                      </p:cBhvr>
                                    </p:animRot>
                                    <p:animRot by="240000">
                                      <p:cBhvr>
                                        <p:cTn id="69" dur="400" fill="hold">
                                          <p:stCondLst>
                                            <p:cond delay="800"/>
                                          </p:stCondLst>
                                        </p:cTn>
                                        <p:tgtEl>
                                          <p:spTgt spid="38"/>
                                        </p:tgtEl>
                                        <p:attrNameLst>
                                          <p:attrName>r</p:attrName>
                                        </p:attrNameLst>
                                      </p:cBhvr>
                                    </p:animRot>
                                    <p:animRot by="-240000">
                                      <p:cBhvr>
                                        <p:cTn id="70" dur="400" fill="hold">
                                          <p:stCondLst>
                                            <p:cond delay="1200"/>
                                          </p:stCondLst>
                                        </p:cTn>
                                        <p:tgtEl>
                                          <p:spTgt spid="38"/>
                                        </p:tgtEl>
                                        <p:attrNameLst>
                                          <p:attrName>r</p:attrName>
                                        </p:attrNameLst>
                                      </p:cBhvr>
                                    </p:animRot>
                                    <p:animRot by="120000">
                                      <p:cBhvr>
                                        <p:cTn id="71" dur="400" fill="hold">
                                          <p:stCondLst>
                                            <p:cond delay="1600"/>
                                          </p:stCondLst>
                                        </p:cTn>
                                        <p:tgtEl>
                                          <p:spTgt spid="38"/>
                                        </p:tgtEl>
                                        <p:attrNameLst>
                                          <p:attrName>r</p:attrName>
                                        </p:attrNameLst>
                                      </p:cBhvr>
                                    </p:animRot>
                                  </p:childTnLst>
                                </p:cTn>
                              </p:par>
                              <p:par>
                                <p:cTn id="72" presetID="1"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childTnLst>
                                </p:cTn>
                              </p:par>
                              <p:par>
                                <p:cTn id="74" presetID="8" presetClass="emph" presetSubtype="0" fill="hold" nodeType="withEffect">
                                  <p:stCondLst>
                                    <p:cond delay="0"/>
                                  </p:stCondLst>
                                  <p:childTnLst>
                                    <p:animRot by="21600000">
                                      <p:cBhvr>
                                        <p:cTn id="75" dur="2000" fill="hold"/>
                                        <p:tgtEl>
                                          <p:spTgt spid="37"/>
                                        </p:tgtEl>
                                        <p:attrNameLst>
                                          <p:attrName>r</p:attrName>
                                        </p:attrNameLst>
                                      </p:cBhvr>
                                    </p:animRot>
                                  </p:childTnLst>
                                </p:cTn>
                              </p:par>
                              <p:par>
                                <p:cTn id="76" presetID="1" presetClass="exit" presetSubtype="0" fill="hold" nodeType="withEffect">
                                  <p:stCondLst>
                                    <p:cond delay="2000"/>
                                  </p:stCondLst>
                                  <p:childTnLst>
                                    <p:set>
                                      <p:cBhvr>
                                        <p:cTn id="77" dur="1" fill="hold">
                                          <p:stCondLst>
                                            <p:cond delay="0"/>
                                          </p:stCondLst>
                                        </p:cTn>
                                        <p:tgtEl>
                                          <p:spTgt spid="37"/>
                                        </p:tgtEl>
                                        <p:attrNameLst>
                                          <p:attrName>style.visibility</p:attrName>
                                        </p:attrNameLst>
                                      </p:cBhvr>
                                      <p:to>
                                        <p:strVal val="hidden"/>
                                      </p:to>
                                    </p:set>
                                  </p:childTnLst>
                                </p:cTn>
                              </p:par>
                              <p:par>
                                <p:cTn id="78" presetID="1" presetClass="exit" presetSubtype="0" fill="hold" nodeType="withEffect">
                                  <p:stCondLst>
                                    <p:cond delay="2000"/>
                                  </p:stCondLst>
                                  <p:childTnLst>
                                    <p:set>
                                      <p:cBhvr>
                                        <p:cTn id="79" dur="1" fill="hold">
                                          <p:stCondLst>
                                            <p:cond delay="0"/>
                                          </p:stCondLst>
                                        </p:cTn>
                                        <p:tgtEl>
                                          <p:spTgt spid="38"/>
                                        </p:tgtEl>
                                        <p:attrNameLst>
                                          <p:attrName>style.visibility</p:attrName>
                                        </p:attrNameLst>
                                      </p:cBhvr>
                                      <p:to>
                                        <p:strVal val="hidden"/>
                                      </p:to>
                                    </p:set>
                                  </p:childTnLst>
                                </p:cTn>
                              </p:par>
                              <p:par>
                                <p:cTn id="80" presetID="23" presetClass="entr" presetSubtype="16" fill="hold" nodeType="withEffect">
                                  <p:stCondLst>
                                    <p:cond delay="200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Tieng-yeah-tre-con-www_tiengdong_com (online-audio-converter.com).wav"/>
                                        </p:tgtEl>
                                      </p:cMediaNode>
                                    </p:audio>
                                  </p:subTnLst>
                                </p:cTn>
                              </p:par>
                              <p:par>
                                <p:cTn id="84" presetID="35" presetClass="emph" presetSubtype="0" repeatCount="10000" fill="hold" nodeType="withEffect">
                                  <p:stCondLst>
                                    <p:cond delay="2000"/>
                                  </p:stCondLst>
                                  <p:childTnLst>
                                    <p:anim calcmode="discrete" valueType="str">
                                      <p:cBhvr>
                                        <p:cTn id="85" dur="10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38"/>
                  </p:tgtEl>
                </p:cond>
              </p:nextCondLst>
            </p:seq>
            <p:audio>
              <p:cMediaNode vol="80000">
                <p:cTn id="86" fill="hold" display="0">
                  <p:stCondLst>
                    <p:cond delay="indefinite"/>
                  </p:stCondLst>
                  <p:endCondLst>
                    <p:cond evt="onStopAudio" delay="0">
                      <p:tgtEl>
                        <p:sldTgt/>
                      </p:tgtEl>
                    </p:cond>
                  </p:endCondLst>
                </p:cTn>
                <p:tgtEl>
                  <p:spTgt spid="4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454F34E8-1B58-FD55-0599-2A33C197CA70}"/>
              </a:ext>
            </a:extLst>
          </p:cNvPr>
          <p:cNvPicPr>
            <a:picLocks noChangeAspect="1"/>
          </p:cNvPicPr>
          <p:nvPr/>
        </p:nvPicPr>
        <p:blipFill>
          <a:blip r:embed="rId3"/>
          <a:srcRect/>
          <a:stretch>
            <a:fillRect/>
          </a:stretch>
        </p:blipFill>
        <p:spPr>
          <a:xfrm>
            <a:off x="374321" y="263891"/>
            <a:ext cx="9499021" cy="6150616"/>
          </a:xfrm>
          <a:prstGeom prst="rect">
            <a:avLst/>
          </a:prstGeom>
        </p:spPr>
      </p:pic>
      <p:pic>
        <p:nvPicPr>
          <p:cNvPr id="7" name="Picture 3">
            <a:extLst>
              <a:ext uri="{FF2B5EF4-FFF2-40B4-BE49-F238E27FC236}">
                <a16:creationId xmlns:a16="http://schemas.microsoft.com/office/drawing/2014/main" xmlns="" id="{77BC4B45-4A1D-2082-AD39-1872FBA6AC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26051" y="2516371"/>
            <a:ext cx="2309454" cy="4161179"/>
          </a:xfrm>
          <a:prstGeom prst="rect">
            <a:avLst/>
          </a:prstGeom>
        </p:spPr>
      </p:pic>
      <p:pic>
        <p:nvPicPr>
          <p:cNvPr id="8" name="Picture 4">
            <a:extLst>
              <a:ext uri="{FF2B5EF4-FFF2-40B4-BE49-F238E27FC236}">
                <a16:creationId xmlns:a16="http://schemas.microsoft.com/office/drawing/2014/main" xmlns="" id="{A05C8E4A-6EDB-7579-E4AE-C35719B657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1627" y="4114800"/>
            <a:ext cx="2444877" cy="2743200"/>
          </a:xfrm>
          <a:prstGeom prst="rect">
            <a:avLst/>
          </a:prstGeom>
        </p:spPr>
      </p:pic>
      <p:pic>
        <p:nvPicPr>
          <p:cNvPr id="9" name="Picture 8">
            <a:hlinkClick r:id="rId8" action="ppaction://hlinksldjump"/>
            <a:extLst>
              <a:ext uri="{FF2B5EF4-FFF2-40B4-BE49-F238E27FC236}">
                <a16:creationId xmlns:a16="http://schemas.microsoft.com/office/drawing/2014/main" xmlns="" id="{DB08D209-87A7-0F37-0B19-685E23A775D7}"/>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0" name="Picture 4">
            <a:extLst>
              <a:ext uri="{FF2B5EF4-FFF2-40B4-BE49-F238E27FC236}">
                <a16:creationId xmlns:a16="http://schemas.microsoft.com/office/drawing/2014/main" xmlns="" id="{ADE3D0DA-4940-E4E3-1808-5448A6E897C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8777" y="4810124"/>
            <a:ext cx="1825169" cy="2047875"/>
          </a:xfrm>
          <a:prstGeom prst="rect">
            <a:avLst/>
          </a:prstGeom>
        </p:spPr>
      </p:pic>
      <p:grpSp>
        <p:nvGrpSpPr>
          <p:cNvPr id="11" name="Group 10">
            <a:extLst>
              <a:ext uri="{FF2B5EF4-FFF2-40B4-BE49-F238E27FC236}">
                <a16:creationId xmlns:a16="http://schemas.microsoft.com/office/drawing/2014/main" xmlns="" id="{4B1A8E4E-EA0F-AB1B-1430-AEFCE87771C5}"/>
              </a:ext>
            </a:extLst>
          </p:cNvPr>
          <p:cNvGrpSpPr/>
          <p:nvPr/>
        </p:nvGrpSpPr>
        <p:grpSpPr>
          <a:xfrm>
            <a:off x="847725" y="743560"/>
            <a:ext cx="9553575" cy="2685440"/>
            <a:chOff x="2551480" y="1534549"/>
            <a:chExt cx="6312320" cy="3347167"/>
          </a:xfrm>
        </p:grpSpPr>
        <p:pic>
          <p:nvPicPr>
            <p:cNvPr id="12" name="Picture 2">
              <a:extLst>
                <a:ext uri="{FF2B5EF4-FFF2-40B4-BE49-F238E27FC236}">
                  <a16:creationId xmlns:a16="http://schemas.microsoft.com/office/drawing/2014/main" xmlns="" id="{304DD1ED-D8CA-778B-E158-46746D0FFB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xmlns="" id="{BA107AEE-CE49-B889-F7E8-728FAA095C69}"/>
                </a:ext>
              </a:extLst>
            </p:cNvPr>
            <p:cNvSpPr txBox="1"/>
            <p:nvPr/>
          </p:nvSpPr>
          <p:spPr>
            <a:xfrm>
              <a:off x="2914602" y="1880523"/>
              <a:ext cx="4935954" cy="25702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Times New Roman" pitchFamily="18" charset="0"/>
                  <a:cs typeface="Times New Roman" pitchFamily="18" charset="0"/>
                </a:rPr>
                <a:t>1.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Đọc</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đoạn</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1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bài</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Nhà</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rông</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và</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trả</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lời</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câu</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hỏi</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Đặc</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điểm</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nổi</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bật</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về</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hình</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dạng</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của</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nhà</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rông</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ở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Tây</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Nguyên</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là</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gì</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Câu</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văn</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nào</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trong</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bài</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giúp</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em</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nhận</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ra</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điều</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đó</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a:t>
              </a:r>
            </a:p>
          </p:txBody>
        </p:sp>
      </p:grpSp>
      <p:sp>
        <p:nvSpPr>
          <p:cNvPr id="15" name="TextBox 14">
            <a:extLst>
              <a:ext uri="{FF2B5EF4-FFF2-40B4-BE49-F238E27FC236}">
                <a16:creationId xmlns:a16="http://schemas.microsoft.com/office/drawing/2014/main" xmlns="" id="{48535C05-1C2C-13B2-C214-082505E3FD60}"/>
              </a:ext>
            </a:extLst>
          </p:cNvPr>
          <p:cNvSpPr txBox="1"/>
          <p:nvPr/>
        </p:nvSpPr>
        <p:spPr>
          <a:xfrm>
            <a:off x="1828800" y="3514250"/>
            <a:ext cx="7305675" cy="2246769"/>
          </a:xfrm>
          <a:prstGeom prst="rect">
            <a:avLst/>
          </a:prstGeom>
          <a:noFill/>
        </p:spPr>
        <p:txBody>
          <a:bodyPr wrap="square" rtlCol="0">
            <a:spAutoFit/>
          </a:bodyPr>
          <a:lstStyle/>
          <a:p>
            <a:pPr lvl="0" algn="just"/>
            <a:r>
              <a:rPr lang="vi-VN" sz="2800" b="1" dirty="0">
                <a:solidFill>
                  <a:prstClr val="white"/>
                </a:solidFill>
                <a:latin typeface="Times New Roman" pitchFamily="18" charset="0"/>
                <a:cs typeface="Times New Roman" pitchFamily="18" charset="0"/>
              </a:rPr>
              <a:t>Đặc điểm nổi bật về hình dạng của nhà rông ở Tây Nguyên là mái nhà dựng đứng, vươn cao lên trời như một lưỡi rìu lật ngược. Câu văn cho biết điều đó là: “ Đến Tây Nguyên,  từ xa nhìn vào… như một lưỡi rìu lật ngược”</a:t>
            </a:r>
            <a:endPar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16" name="mask1">
            <a:extLst>
              <a:ext uri="{FF2B5EF4-FFF2-40B4-BE49-F238E27FC236}">
                <a16:creationId xmlns:a16="http://schemas.microsoft.com/office/drawing/2014/main" xmlns="" id="{6E9D0B10-2CC9-D24F-F00D-CC43121DB89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17" name="Picture 16">
            <a:extLst>
              <a:ext uri="{FF2B5EF4-FFF2-40B4-BE49-F238E27FC236}">
                <a16:creationId xmlns:a16="http://schemas.microsoft.com/office/drawing/2014/main" xmlns="" id="{FBC9ACCB-56E4-EE5F-9C77-5EF6A57A4CCE}"/>
              </a:ext>
            </a:extLst>
          </p:cNvPr>
          <p:cNvPicPr>
            <a:picLocks noChangeAspect="1"/>
          </p:cNvPicPr>
          <p:nvPr/>
        </p:nvPicPr>
        <p:blipFill>
          <a:blip r:embed="rId13"/>
          <a:srcRect/>
          <a:stretch>
            <a:fillRect/>
          </a:stretch>
        </p:blipFill>
        <p:spPr>
          <a:xfrm>
            <a:off x="9095839" y="3021499"/>
            <a:ext cx="2032482" cy="40751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3" presetClass="entr" presetSubtype="16" fill="hold" nodeType="withEffect">
                                  <p:stCondLst>
                                    <p:cond delay="20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B1F3C181-7C41-44DD-4A27-3EBA23A31748}"/>
              </a:ext>
            </a:extLst>
          </p:cNvPr>
          <p:cNvPicPr>
            <a:picLocks noChangeAspect="1"/>
          </p:cNvPicPr>
          <p:nvPr/>
        </p:nvPicPr>
        <p:blipFill>
          <a:blip r:embed="rId3"/>
          <a:srcRect/>
          <a:stretch>
            <a:fillRect/>
          </a:stretch>
        </p:blipFill>
        <p:spPr>
          <a:xfrm>
            <a:off x="374321" y="263891"/>
            <a:ext cx="9499021" cy="6150616"/>
          </a:xfrm>
          <a:prstGeom prst="rect">
            <a:avLst/>
          </a:prstGeom>
        </p:spPr>
      </p:pic>
      <p:pic>
        <p:nvPicPr>
          <p:cNvPr id="8" name="Picture 3">
            <a:extLst>
              <a:ext uri="{FF2B5EF4-FFF2-40B4-BE49-F238E27FC236}">
                <a16:creationId xmlns:a16="http://schemas.microsoft.com/office/drawing/2014/main" xmlns="" id="{B100CEDE-A6B4-280B-3597-1D75D938B76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26051" y="2516371"/>
            <a:ext cx="2309454" cy="4161179"/>
          </a:xfrm>
          <a:prstGeom prst="rect">
            <a:avLst/>
          </a:prstGeom>
        </p:spPr>
      </p:pic>
      <p:pic>
        <p:nvPicPr>
          <p:cNvPr id="9" name="Picture 4">
            <a:extLst>
              <a:ext uri="{FF2B5EF4-FFF2-40B4-BE49-F238E27FC236}">
                <a16:creationId xmlns:a16="http://schemas.microsoft.com/office/drawing/2014/main" xmlns="" id="{12EB72DD-30CA-C1A5-BDC7-5852AF8861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1627" y="4114800"/>
            <a:ext cx="2444877" cy="2743200"/>
          </a:xfrm>
          <a:prstGeom prst="rect">
            <a:avLst/>
          </a:prstGeom>
        </p:spPr>
      </p:pic>
      <p:pic>
        <p:nvPicPr>
          <p:cNvPr id="10" name="Picture 9">
            <a:hlinkClick r:id="rId8" action="ppaction://hlinksldjump"/>
            <a:extLst>
              <a:ext uri="{FF2B5EF4-FFF2-40B4-BE49-F238E27FC236}">
                <a16:creationId xmlns:a16="http://schemas.microsoft.com/office/drawing/2014/main" xmlns="" id="{4663B03A-CA42-F240-4E55-EB79081C2305}"/>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1" name="Picture 4">
            <a:extLst>
              <a:ext uri="{FF2B5EF4-FFF2-40B4-BE49-F238E27FC236}">
                <a16:creationId xmlns:a16="http://schemas.microsoft.com/office/drawing/2014/main" xmlns="" id="{47C05659-1E06-0888-5B95-DEA9C11D724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8777" y="4810124"/>
            <a:ext cx="1825169" cy="2047875"/>
          </a:xfrm>
          <a:prstGeom prst="rect">
            <a:avLst/>
          </a:prstGeom>
        </p:spPr>
      </p:pic>
      <p:grpSp>
        <p:nvGrpSpPr>
          <p:cNvPr id="12" name="Group 11">
            <a:extLst>
              <a:ext uri="{FF2B5EF4-FFF2-40B4-BE49-F238E27FC236}">
                <a16:creationId xmlns:a16="http://schemas.microsoft.com/office/drawing/2014/main" xmlns="" id="{6C1A7F3D-CA3E-ED8C-C602-1440D190E577}"/>
              </a:ext>
            </a:extLst>
          </p:cNvPr>
          <p:cNvGrpSpPr/>
          <p:nvPr/>
        </p:nvGrpSpPr>
        <p:grpSpPr>
          <a:xfrm>
            <a:off x="847725" y="743560"/>
            <a:ext cx="9553575" cy="2685440"/>
            <a:chOff x="2551480" y="1534549"/>
            <a:chExt cx="6312320" cy="3347167"/>
          </a:xfrm>
        </p:grpSpPr>
        <p:pic>
          <p:nvPicPr>
            <p:cNvPr id="14" name="Picture 2">
              <a:extLst>
                <a:ext uri="{FF2B5EF4-FFF2-40B4-BE49-F238E27FC236}">
                  <a16:creationId xmlns:a16="http://schemas.microsoft.com/office/drawing/2014/main" xmlns="" id="{720BB168-59F6-E4CB-CEEF-F4FF6C2BAD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xmlns="" id="{222AE947-21AD-05EC-561A-619F797526D2}"/>
                </a:ext>
              </a:extLst>
            </p:cNvPr>
            <p:cNvSpPr txBox="1"/>
            <p:nvPr/>
          </p:nvSpPr>
          <p:spPr>
            <a:xfrm>
              <a:off x="2914602" y="2022988"/>
              <a:ext cx="4935954" cy="164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Times New Roman" pitchFamily="18" charset="0"/>
                  <a:cs typeface="Times New Roman" pitchFamily="18" charset="0"/>
                </a:rPr>
                <a:t>2. </a:t>
              </a:r>
              <a:r>
                <a:rPr kumimoji="0" lang="en-US" sz="4000" b="0" i="0" u="none" strike="noStrike" kern="1200" cap="none" spc="0" normalizeH="0" baseline="0" noProof="0" dirty="0" err="1">
                  <a:ln>
                    <a:noFill/>
                  </a:ln>
                  <a:effectLst/>
                  <a:uLnTx/>
                  <a:uFillTx/>
                  <a:latin typeface="Times New Roman" pitchFamily="18" charset="0"/>
                  <a:cs typeface="Times New Roman" pitchFamily="18" charset="0"/>
                </a:rPr>
                <a:t>Đọc</a:t>
              </a:r>
              <a:r>
                <a:rPr kumimoji="0" lang="en-US" sz="40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cs typeface="Times New Roman" pitchFamily="18" charset="0"/>
                </a:rPr>
                <a:t>đoạn</a:t>
              </a:r>
              <a:r>
                <a:rPr kumimoji="0" lang="en-US" sz="4000" b="0" i="0" u="none" strike="noStrike" kern="1200" cap="none" spc="0" normalizeH="0" baseline="0" noProof="0" dirty="0">
                  <a:ln>
                    <a:noFill/>
                  </a:ln>
                  <a:effectLst/>
                  <a:uLnTx/>
                  <a:uFillTx/>
                  <a:latin typeface="Times New Roman" pitchFamily="18" charset="0"/>
                  <a:cs typeface="Times New Roman" pitchFamily="18" charset="0"/>
                </a:rPr>
                <a:t> 2 </a:t>
              </a:r>
              <a:r>
                <a:rPr kumimoji="0" lang="en-US" sz="4000" b="0" i="0" u="none" strike="noStrike" kern="1200" cap="none" spc="0" normalizeH="0" baseline="0" noProof="0" dirty="0" err="1">
                  <a:ln>
                    <a:noFill/>
                  </a:ln>
                  <a:effectLst/>
                  <a:uLnTx/>
                  <a:uFillTx/>
                  <a:latin typeface="Times New Roman" pitchFamily="18" charset="0"/>
                  <a:cs typeface="Times New Roman" pitchFamily="18" charset="0"/>
                </a:rPr>
                <a:t>bài</a:t>
              </a:r>
              <a:r>
                <a:rPr kumimoji="0" lang="en-US" sz="40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cs typeface="Times New Roman" pitchFamily="18" charset="0"/>
                </a:rPr>
                <a:t>Nhà</a:t>
              </a:r>
              <a:r>
                <a:rPr kumimoji="0" lang="en-US" sz="40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cs typeface="Times New Roman" pitchFamily="18" charset="0"/>
                </a:rPr>
                <a:t>rông</a:t>
              </a:r>
              <a:r>
                <a:rPr kumimoji="0" lang="en-US" sz="40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cs typeface="Times New Roman" pitchFamily="18" charset="0"/>
                </a:rPr>
                <a:t>và</a:t>
              </a:r>
              <a:r>
                <a:rPr kumimoji="0" lang="en-US" sz="40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cs typeface="Times New Roman" pitchFamily="18" charset="0"/>
                </a:rPr>
                <a:t>nêu</a:t>
              </a:r>
              <a:r>
                <a:rPr kumimoji="0" lang="en-US" sz="40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effectLst/>
                  <a:uLnTx/>
                  <a:uFillTx/>
                  <a:latin typeface="Times New Roman" pitchFamily="18" charset="0"/>
                  <a:cs typeface="Times New Roman" pitchFamily="18" charset="0"/>
                </a:rPr>
                <a:t>nội</a:t>
              </a:r>
              <a:r>
                <a:rPr kumimoji="0" lang="en-US" sz="4000" b="0" i="0" u="none" strike="noStrike" kern="1200" cap="none" spc="0" normalizeH="0" baseline="0" noProof="0" dirty="0">
                  <a:ln>
                    <a:noFill/>
                  </a:ln>
                  <a:effectLst/>
                  <a:uLnTx/>
                  <a:uFillTx/>
                  <a:latin typeface="Times New Roman" pitchFamily="18" charset="0"/>
                  <a:cs typeface="Times New Roman" pitchFamily="18" charset="0"/>
                </a:rPr>
                <a:t> dung </a:t>
              </a:r>
              <a:r>
                <a:rPr kumimoji="0" lang="en-US" sz="4000" b="0" i="0" u="none" strike="noStrike" kern="1200" cap="none" spc="0" normalizeH="0" baseline="0" noProof="0" dirty="0" err="1">
                  <a:ln>
                    <a:noFill/>
                  </a:ln>
                  <a:effectLst/>
                  <a:uLnTx/>
                  <a:uFillTx/>
                  <a:latin typeface="Times New Roman" pitchFamily="18" charset="0"/>
                  <a:cs typeface="Times New Roman" pitchFamily="18" charset="0"/>
                </a:rPr>
                <a:t>bài</a:t>
              </a:r>
              <a:r>
                <a:rPr kumimoji="0" lang="en-US" sz="4000" b="0" i="0" u="none" strike="noStrike" kern="1200" cap="none" spc="0" normalizeH="0" baseline="0" noProof="0" dirty="0">
                  <a:ln>
                    <a:noFill/>
                  </a:ln>
                  <a:effectLst/>
                  <a:uLnTx/>
                  <a:uFillTx/>
                  <a:latin typeface="Times New Roman" pitchFamily="18" charset="0"/>
                  <a:cs typeface="Times New Roman" pitchFamily="18" charset="0"/>
                </a:rPr>
                <a:t>.</a:t>
              </a:r>
            </a:p>
          </p:txBody>
        </p:sp>
      </p:grpSp>
      <p:sp>
        <p:nvSpPr>
          <p:cNvPr id="21" name="TextBox 20">
            <a:extLst>
              <a:ext uri="{FF2B5EF4-FFF2-40B4-BE49-F238E27FC236}">
                <a16:creationId xmlns:a16="http://schemas.microsoft.com/office/drawing/2014/main" xmlns="" id="{3DA55EE1-4416-6BD2-D167-51BB2946CAFC}"/>
              </a:ext>
            </a:extLst>
          </p:cNvPr>
          <p:cNvSpPr txBox="1"/>
          <p:nvPr/>
        </p:nvSpPr>
        <p:spPr>
          <a:xfrm>
            <a:off x="1828800" y="3514250"/>
            <a:ext cx="7305675" cy="1815882"/>
          </a:xfrm>
          <a:prstGeom prst="rect">
            <a:avLst/>
          </a:prstGeom>
          <a:noFill/>
        </p:spPr>
        <p:txBody>
          <a:bodyPr wrap="square" rtlCol="0">
            <a:spAutoFit/>
          </a:bodyPr>
          <a:lstStyle/>
          <a:p>
            <a:pPr lvl="0" algn="just"/>
            <a:r>
              <a:rPr lang="vi-VN" sz="2800" b="1" dirty="0">
                <a:solidFill>
                  <a:prstClr val="white"/>
                </a:solidFill>
                <a:latin typeface="Times New Roman" pitchFamily="18" charset="0"/>
                <a:cs typeface="Times New Roman" pitchFamily="18" charset="0"/>
              </a:rPr>
              <a:t>Đọc và trả lời câu hỏi: Nhận biết được vẻ đẹp độc đáo của Nhà rông ở Tây Nguyên. Hiểu biết về tình cảm của người dân Tây Nguyên với mái nhà rông thân thương.</a:t>
            </a:r>
            <a:endPar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23" name="mask1">
            <a:extLst>
              <a:ext uri="{FF2B5EF4-FFF2-40B4-BE49-F238E27FC236}">
                <a16:creationId xmlns:a16="http://schemas.microsoft.com/office/drawing/2014/main" xmlns="" id="{98AD789C-9AD6-A7AF-1C82-03F91401150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24" name="Picture 23">
            <a:extLst>
              <a:ext uri="{FF2B5EF4-FFF2-40B4-BE49-F238E27FC236}">
                <a16:creationId xmlns:a16="http://schemas.microsoft.com/office/drawing/2014/main" xmlns="" id="{5FEADC6E-7F00-887D-B242-9D9A31DCAC96}"/>
              </a:ext>
            </a:extLst>
          </p:cNvPr>
          <p:cNvPicPr>
            <a:picLocks noChangeAspect="1"/>
          </p:cNvPicPr>
          <p:nvPr/>
        </p:nvPicPr>
        <p:blipFill>
          <a:blip r:embed="rId13"/>
          <a:srcRect/>
          <a:stretch>
            <a:fillRect/>
          </a:stretch>
        </p:blipFill>
        <p:spPr>
          <a:xfrm>
            <a:off x="9095839" y="3021499"/>
            <a:ext cx="2032482" cy="4075151"/>
          </a:xfrm>
          <a:prstGeom prst="rect">
            <a:avLst/>
          </a:prstGeom>
        </p:spPr>
      </p:pic>
    </p:spTree>
    <p:extLst>
      <p:ext uri="{BB962C8B-B14F-4D97-AF65-F5344CB8AC3E}">
        <p14:creationId xmlns:p14="http://schemas.microsoft.com/office/powerpoint/2010/main" val="1959173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3" presetClass="entr" presetSubtype="16" fill="hold" nodeType="withEffect">
                                  <p:stCondLst>
                                    <p:cond delay="200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024867E0-30F7-66D4-C4BE-B55CA010B25D}"/>
              </a:ext>
            </a:extLst>
          </p:cNvPr>
          <p:cNvSpPr txBox="1"/>
          <p:nvPr/>
        </p:nvSpPr>
        <p:spPr>
          <a:xfrm>
            <a:off x="4590728" y="778071"/>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xmlns=""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xmlns=""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xmlns="" id="{08835214-482C-6A89-56F0-86D45BFB7F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xmlns="" id="{401144C7-1076-9B20-A811-18E727B8CF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xmlns="" id="{494AB093-2236-4058-DC3A-C638B9983F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xmlns="" id="{C1477FA1-E2FF-40B3-49DB-2012244E94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xmlns=""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xmlns=""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4" descr="57c6eb7eef3d9dbee40ab4c123b0b47b">
            <a:extLst>
              <a:ext uri="{FF2B5EF4-FFF2-40B4-BE49-F238E27FC236}">
                <a16:creationId xmlns:a16="http://schemas.microsoft.com/office/drawing/2014/main" xmlns=""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xmlns="" id="{D789DADF-6533-4BE9-9355-D38C242622E7}"/>
              </a:ext>
            </a:extLst>
          </p:cNvPr>
          <p:cNvPicPr>
            <a:picLocks noChangeAspect="1"/>
          </p:cNvPicPr>
          <p:nvPr/>
        </p:nvPicPr>
        <p:blipFill>
          <a:blip r:embed="rId9"/>
          <a:stretch>
            <a:fillRect/>
          </a:stretch>
        </p:blipFill>
        <p:spPr>
          <a:xfrm>
            <a:off x="-608780" y="-854734"/>
            <a:ext cx="15980191" cy="3464198"/>
          </a:xfrm>
          <a:prstGeom prst="rect">
            <a:avLst/>
          </a:prstGeom>
        </p:spPr>
      </p:pic>
      <p:pic>
        <p:nvPicPr>
          <p:cNvPr id="13" name="图片 72">
            <a:extLst>
              <a:ext uri="{FF2B5EF4-FFF2-40B4-BE49-F238E27FC236}">
                <a16:creationId xmlns:a16="http://schemas.microsoft.com/office/drawing/2014/main" xmlns=""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xmlns="" id="{96914E94-79F1-4C80-6222-DE7561CEDE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xmlns="" id="{05484A69-0601-7F0D-71B2-0E0667E318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xmlns="" id="{5FBB03B3-FCFB-467C-0C3B-AD3EE91794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xmlns="" id="{344ED82D-E966-BD4F-C9BE-3C0D2536C2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xmlns="" id="{ACB2BE32-AE51-EA5C-EC9D-9BBAC7EF7B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xmlns=""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8" name="Cloud 1" descr="C:\Users\Joseph\Desktop\Cloud1.png">
            <a:extLst>
              <a:ext uri="{FF2B5EF4-FFF2-40B4-BE49-F238E27FC236}">
                <a16:creationId xmlns:a16="http://schemas.microsoft.com/office/drawing/2014/main" xmlns=""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9" name="Cloud 1" descr="C:\Users\Joseph\Desktop\Cloud1.png">
            <a:extLst>
              <a:ext uri="{FF2B5EF4-FFF2-40B4-BE49-F238E27FC236}">
                <a16:creationId xmlns:a16="http://schemas.microsoft.com/office/drawing/2014/main" xmlns=""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98872" y="5271393"/>
            <a:ext cx="4796244"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3712E0A-1ABD-3F2C-BE65-7389EAFFD34D}"/>
              </a:ext>
            </a:extLst>
          </p:cNvPr>
          <p:cNvPicPr>
            <a:picLocks noChangeAspect="1"/>
          </p:cNvPicPr>
          <p:nvPr/>
        </p:nvPicPr>
        <p:blipFill>
          <a:blip r:embed="rId10"/>
          <a:stretch>
            <a:fillRect/>
          </a:stretch>
        </p:blipFill>
        <p:spPr>
          <a:xfrm>
            <a:off x="5426762" y="2079017"/>
            <a:ext cx="3127519" cy="774259"/>
          </a:xfrm>
          <a:prstGeom prst="rect">
            <a:avLst/>
          </a:prstGeom>
        </p:spPr>
      </p:pic>
      <p:sp>
        <p:nvSpPr>
          <p:cNvPr id="5" name="TextBox 4">
            <a:extLst>
              <a:ext uri="{FF2B5EF4-FFF2-40B4-BE49-F238E27FC236}">
                <a16:creationId xmlns:a16="http://schemas.microsoft.com/office/drawing/2014/main" xmlns="" id="{98C462D6-9CBD-C304-8392-1D530127EEFE}"/>
              </a:ext>
            </a:extLst>
          </p:cNvPr>
          <p:cNvSpPr txBox="1"/>
          <p:nvPr/>
        </p:nvSpPr>
        <p:spPr>
          <a:xfrm>
            <a:off x="3974587" y="1572867"/>
            <a:ext cx="6454873" cy="1323439"/>
          </a:xfrm>
          <a:prstGeom prst="rect">
            <a:avLst/>
          </a:prstGeom>
          <a:noFill/>
        </p:spPr>
        <p:txBody>
          <a:bodyPr wrap="square" rtlCol="0">
            <a:spAutoFit/>
          </a:bodyPr>
          <a:lstStyle/>
          <a:p>
            <a:r>
              <a:rPr lang="en-US" sz="4000" dirty="0" err="1">
                <a:latin typeface="Times New Roman" pitchFamily="18" charset="0"/>
                <a:cs typeface="Times New Roman" pitchFamily="18" charset="0"/>
              </a:rPr>
              <a:t>Thứ</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tháng</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a:t>
            </a:r>
          </a:p>
        </p:txBody>
      </p:sp>
      <p:pic>
        <p:nvPicPr>
          <p:cNvPr id="6" name="Picture 5">
            <a:extLst>
              <a:ext uri="{FF2B5EF4-FFF2-40B4-BE49-F238E27FC236}">
                <a16:creationId xmlns:a16="http://schemas.microsoft.com/office/drawing/2014/main" xmlns="" id="{6843D92D-D465-112C-73FD-0309BD9BA5AF}"/>
              </a:ext>
            </a:extLst>
          </p:cNvPr>
          <p:cNvPicPr>
            <a:picLocks noChangeAspect="1"/>
          </p:cNvPicPr>
          <p:nvPr/>
        </p:nvPicPr>
        <p:blipFill>
          <a:blip r:embed="rId11">
            <a:duotone>
              <a:schemeClr val="accent6">
                <a:shade val="45000"/>
                <a:satMod val="135000"/>
              </a:schemeClr>
              <a:prstClr val="white"/>
            </a:duotone>
          </a:blip>
          <a:stretch>
            <a:fillRect/>
          </a:stretch>
        </p:blipFill>
        <p:spPr>
          <a:xfrm rot="20336566">
            <a:off x="1517180" y="2050274"/>
            <a:ext cx="3304318" cy="2353260"/>
          </a:xfrm>
          <a:prstGeom prst="rect">
            <a:avLst/>
          </a:prstGeom>
        </p:spPr>
      </p:pic>
      <p:pic>
        <p:nvPicPr>
          <p:cNvPr id="8" name="Picture 7">
            <a:extLst>
              <a:ext uri="{FF2B5EF4-FFF2-40B4-BE49-F238E27FC236}">
                <a16:creationId xmlns:a16="http://schemas.microsoft.com/office/drawing/2014/main" xmlns="" id="{202F75AE-1B68-8F05-37FD-496B6D798C6B}"/>
              </a:ext>
            </a:extLst>
          </p:cNvPr>
          <p:cNvPicPr>
            <a:picLocks noChangeAspect="1"/>
          </p:cNvPicPr>
          <p:nvPr/>
        </p:nvPicPr>
        <p:blipFill>
          <a:blip r:embed="rId12"/>
          <a:stretch>
            <a:fillRect/>
          </a:stretch>
        </p:blipFill>
        <p:spPr>
          <a:xfrm>
            <a:off x="3974587" y="2863849"/>
            <a:ext cx="6230652" cy="1786283"/>
          </a:xfrm>
          <a:prstGeom prst="rect">
            <a:avLst/>
          </a:prstGeom>
        </p:spPr>
      </p:pic>
    </p:spTree>
    <p:extLst>
      <p:ext uri="{BB962C8B-B14F-4D97-AF65-F5344CB8AC3E}">
        <p14:creationId xmlns:p14="http://schemas.microsoft.com/office/powerpoint/2010/main" val="21346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0"/>
                                  </p:stCondLst>
                                  <p:childTnLst>
                                    <p:animMotion origin="layout" path="M -0.17761 0.00347 L 0.24948 0.00347 L -0.62227 0.00347 L -0.17761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xmlns=""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xmlns="" id="{635984B5-523B-4258-91E8-9508C36C17D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xmlns="" id="{EB8D833E-F068-4282-8651-3B647D2175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411" y="-461048"/>
            <a:ext cx="7772400" cy="7780096"/>
          </a:xfrm>
          <a:prstGeom prst="rect">
            <a:avLst/>
          </a:prstGeom>
        </p:spPr>
      </p:pic>
      <p:pic>
        <p:nvPicPr>
          <p:cNvPr id="47" name="Picture 46">
            <a:extLst>
              <a:ext uri="{FF2B5EF4-FFF2-40B4-BE49-F238E27FC236}">
                <a16:creationId xmlns:a16="http://schemas.microsoft.com/office/drawing/2014/main" xmlns="" id="{CB854796-D9F7-4CC4-B8F3-96577B897E45}"/>
              </a:ext>
            </a:extLst>
          </p:cNvPr>
          <p:cNvPicPr>
            <a:picLocks noChangeAspect="1"/>
          </p:cNvPicPr>
          <p:nvPr/>
        </p:nvPicPr>
        <p:blipFill>
          <a:blip r:embed="rId7"/>
          <a:stretch>
            <a:fillRect/>
          </a:stretch>
        </p:blipFill>
        <p:spPr>
          <a:xfrm>
            <a:off x="842328" y="1475102"/>
            <a:ext cx="1263710" cy="2645893"/>
          </a:xfrm>
          <a:prstGeom prst="rect">
            <a:avLst/>
          </a:prstGeom>
        </p:spPr>
      </p:pic>
      <p:pic>
        <p:nvPicPr>
          <p:cNvPr id="15" name="Picture 14">
            <a:extLst>
              <a:ext uri="{FF2B5EF4-FFF2-40B4-BE49-F238E27FC236}">
                <a16:creationId xmlns:a16="http://schemas.microsoft.com/office/drawing/2014/main" xmlns="" id="{F8336889-8DF7-417C-BD42-BDAF699F49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xmlns="" id="{2EBFA5FC-4E06-4915-9790-F0D23AB232B6}"/>
              </a:ext>
            </a:extLst>
          </p:cNvPr>
          <p:cNvPicPr>
            <a:picLocks noChangeAspect="1"/>
          </p:cNvPicPr>
          <p:nvPr/>
        </p:nvPicPr>
        <p:blipFill>
          <a:blip r:embed="rId9">
            <a:extLst>
              <a:ext uri="{96DAC541-7B7A-43D3-8B79-37D633B846F1}">
                <asvg:svgBlip xmlns:asvg="http://schemas.microsoft.com/office/drawing/2016/SVG/main" xmlns="" r:embed="rId11"/>
              </a:ext>
            </a:extLst>
          </a:blip>
          <a:stretch>
            <a:fillRect/>
          </a:stretch>
        </p:blipFill>
        <p:spPr>
          <a:xfrm>
            <a:off x="3927940" y="5131266"/>
            <a:ext cx="3665924" cy="1493524"/>
          </a:xfrm>
          <a:prstGeom prst="rect">
            <a:avLst/>
          </a:prstGeom>
        </p:spPr>
      </p:pic>
      <p:pic>
        <p:nvPicPr>
          <p:cNvPr id="50" name="Graphic 49">
            <a:extLst>
              <a:ext uri="{FF2B5EF4-FFF2-40B4-BE49-F238E27FC236}">
                <a16:creationId xmlns:a16="http://schemas.microsoft.com/office/drawing/2014/main" xmlns="" id="{937C7823-9253-4EB6-B848-79C1433D6613}"/>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428097" y="392042"/>
            <a:ext cx="1752600" cy="911352"/>
          </a:xfrm>
          <a:prstGeom prst="rect">
            <a:avLst/>
          </a:prstGeom>
        </p:spPr>
      </p:pic>
      <p:pic>
        <p:nvPicPr>
          <p:cNvPr id="13" name="Picture 12">
            <a:extLst>
              <a:ext uri="{FF2B5EF4-FFF2-40B4-BE49-F238E27FC236}">
                <a16:creationId xmlns:a16="http://schemas.microsoft.com/office/drawing/2014/main" xmlns="" id="{889EF94B-6E41-5666-8F50-D1F68B0DCA5E}"/>
              </a:ext>
            </a:extLst>
          </p:cNvPr>
          <p:cNvPicPr>
            <a:picLocks noChangeAspect="1"/>
          </p:cNvPicPr>
          <p:nvPr/>
        </p:nvPicPr>
        <p:blipFill>
          <a:blip r:embed="rId14"/>
          <a:stretch>
            <a:fillRect/>
          </a:stretch>
        </p:blipFill>
        <p:spPr>
          <a:xfrm>
            <a:off x="263916" y="-34504"/>
            <a:ext cx="11714922" cy="7319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61209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DBEE53BA-06AD-EB12-1EB3-4940F933D5C6}"/>
              </a:ext>
            </a:extLst>
          </p:cNvPr>
          <p:cNvSpPr txBox="1"/>
          <p:nvPr/>
        </p:nvSpPr>
        <p:spPr>
          <a:xfrm>
            <a:off x="2909392" y="174145"/>
            <a:ext cx="6839915"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SỰ TÍCH ÔNG ĐÙNG, BÀ ĐÙNG</a:t>
            </a:r>
            <a:endParaRPr kumimoji="0" lang="vi-VN"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
        <p:nvSpPr>
          <p:cNvPr id="8" name="TextBox 7">
            <a:extLst>
              <a:ext uri="{FF2B5EF4-FFF2-40B4-BE49-F238E27FC236}">
                <a16:creationId xmlns:a16="http://schemas.microsoft.com/office/drawing/2014/main" xmlns="" id="{B9086572-377E-B45D-EE78-74A28B544644}"/>
              </a:ext>
            </a:extLst>
          </p:cNvPr>
          <p:cNvSpPr txBox="1"/>
          <p:nvPr/>
        </p:nvSpPr>
        <p:spPr>
          <a:xfrm>
            <a:off x="0" y="645309"/>
            <a:ext cx="12067503" cy="6278642"/>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4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vi-VN" sz="24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(Theo Truyện cổ dân tộc Mường)</a:t>
            </a:r>
          </a:p>
        </p:txBody>
      </p:sp>
    </p:spTree>
    <p:extLst>
      <p:ext uri="{BB962C8B-B14F-4D97-AF65-F5344CB8AC3E}">
        <p14:creationId xmlns:p14="http://schemas.microsoft.com/office/powerpoint/2010/main" val="118255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sp>
        <p:nvSpPr>
          <p:cNvPr id="38" name="Rectangle: Rounded Corners 37">
            <a:extLst>
              <a:ext uri="{FF2B5EF4-FFF2-40B4-BE49-F238E27FC236}">
                <a16:creationId xmlns:a16="http://schemas.microsoft.com/office/drawing/2014/main" xmlns="" id="{7DFBD476-AD4E-C5FF-25AD-837642A25E98}"/>
              </a:ext>
            </a:extLst>
          </p:cNvPr>
          <p:cNvSpPr/>
          <p:nvPr/>
        </p:nvSpPr>
        <p:spPr>
          <a:xfrm>
            <a:off x="61553" y="0"/>
            <a:ext cx="11958997" cy="6381750"/>
          </a:xfrm>
          <a:prstGeom prst="roundRect">
            <a:avLst>
              <a:gd name="adj" fmla="val 6301"/>
            </a:avLst>
          </a:prstGeom>
          <a:solidFill>
            <a:srgbClr val="FFFFFF"/>
          </a:solidFill>
          <a:ln w="12700" cap="flat" cmpd="sng" algn="ctr">
            <a:solidFill>
              <a:srgbClr val="E5323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9" name="Rectangle: Rounded Corners 38">
            <a:extLst>
              <a:ext uri="{FF2B5EF4-FFF2-40B4-BE49-F238E27FC236}">
                <a16:creationId xmlns:a16="http://schemas.microsoft.com/office/drawing/2014/main" xmlns="" id="{6F546A75-1DA4-8FCB-8208-C8F5BB8BE415}"/>
              </a:ext>
            </a:extLst>
          </p:cNvPr>
          <p:cNvSpPr/>
          <p:nvPr/>
        </p:nvSpPr>
        <p:spPr>
          <a:xfrm>
            <a:off x="236477" y="787878"/>
            <a:ext cx="11519998" cy="1021872"/>
          </a:xfrm>
          <a:prstGeom prst="roundRect">
            <a:avLst/>
          </a:prstGeom>
          <a:solidFill>
            <a:srgbClr val="FEAD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0" name="Picture 39">
            <a:extLst>
              <a:ext uri="{FF2B5EF4-FFF2-40B4-BE49-F238E27FC236}">
                <a16:creationId xmlns:a16="http://schemas.microsoft.com/office/drawing/2014/main" xmlns="" id="{0987D3A6-5571-5F17-1579-02971C5D97D3}"/>
              </a:ext>
            </a:extLst>
          </p:cNvPr>
          <p:cNvPicPr>
            <a:picLocks noChangeAspect="1"/>
          </p:cNvPicPr>
          <p:nvPr/>
        </p:nvPicPr>
        <p:blipFill>
          <a:blip r:embed="rId5"/>
          <a:stretch>
            <a:fillRect/>
          </a:stretch>
        </p:blipFill>
        <p:spPr>
          <a:xfrm>
            <a:off x="61553" y="547881"/>
            <a:ext cx="349831" cy="720000"/>
          </a:xfrm>
          <a:prstGeom prst="rect">
            <a:avLst/>
          </a:prstGeom>
          <a:effectLst>
            <a:glow rad="38100">
              <a:srgbClr val="FFFFFF"/>
            </a:glow>
            <a:innerShdw blurRad="63500" dist="38100" dir="2700000">
              <a:srgbClr val="FFFFFF">
                <a:lumMod val="50000"/>
                <a:alpha val="50000"/>
              </a:srgbClr>
            </a:innerShdw>
          </a:effectLst>
        </p:spPr>
      </p:pic>
      <p:sp>
        <p:nvSpPr>
          <p:cNvPr id="41" name="Rectangle: Rounded Corners 40">
            <a:extLst>
              <a:ext uri="{FF2B5EF4-FFF2-40B4-BE49-F238E27FC236}">
                <a16:creationId xmlns:a16="http://schemas.microsoft.com/office/drawing/2014/main" xmlns="" id="{86F4472A-533F-79A8-4D4F-627EF3AFD87D}"/>
              </a:ext>
            </a:extLst>
          </p:cNvPr>
          <p:cNvSpPr/>
          <p:nvPr/>
        </p:nvSpPr>
        <p:spPr>
          <a:xfrm>
            <a:off x="255527" y="1836523"/>
            <a:ext cx="11519997" cy="1078127"/>
          </a:xfrm>
          <a:prstGeom prst="roundRect">
            <a:avLst/>
          </a:prstGeom>
          <a:solidFill>
            <a:srgbClr val="8B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2" name="Picture 41">
            <a:extLst>
              <a:ext uri="{FF2B5EF4-FFF2-40B4-BE49-F238E27FC236}">
                <a16:creationId xmlns:a16="http://schemas.microsoft.com/office/drawing/2014/main" xmlns="" id="{4018C97E-31BF-44F2-9BD4-3C53868AA816}"/>
              </a:ext>
            </a:extLst>
          </p:cNvPr>
          <p:cNvPicPr>
            <a:picLocks noChangeAspect="1"/>
          </p:cNvPicPr>
          <p:nvPr/>
        </p:nvPicPr>
        <p:blipFill>
          <a:blip r:embed="rId6"/>
          <a:stretch>
            <a:fillRect/>
          </a:stretch>
        </p:blipFill>
        <p:spPr>
          <a:xfrm>
            <a:off x="-87290" y="1860355"/>
            <a:ext cx="528261" cy="720000"/>
          </a:xfrm>
          <a:prstGeom prst="rect">
            <a:avLst/>
          </a:prstGeom>
          <a:effectLst>
            <a:glow rad="38100">
              <a:srgbClr val="FFFFFF"/>
            </a:glow>
            <a:innerShdw blurRad="63500" dist="38100" dir="2700000">
              <a:srgbClr val="FFFFFF">
                <a:lumMod val="50000"/>
                <a:alpha val="50000"/>
              </a:srgbClr>
            </a:innerShdw>
          </a:effectLst>
        </p:spPr>
      </p:pic>
      <p:sp>
        <p:nvSpPr>
          <p:cNvPr id="43" name="Rectangle: Rounded Corners 42">
            <a:extLst>
              <a:ext uri="{FF2B5EF4-FFF2-40B4-BE49-F238E27FC236}">
                <a16:creationId xmlns:a16="http://schemas.microsoft.com/office/drawing/2014/main" xmlns="" id="{712D0007-59AB-DF79-FA19-47E1191A8D00}"/>
              </a:ext>
            </a:extLst>
          </p:cNvPr>
          <p:cNvSpPr/>
          <p:nvPr/>
        </p:nvSpPr>
        <p:spPr>
          <a:xfrm>
            <a:off x="219075" y="2923954"/>
            <a:ext cx="11519996" cy="1324196"/>
          </a:xfrm>
          <a:prstGeom prst="roundRect">
            <a:avLst/>
          </a:prstGeom>
          <a:solidFill>
            <a:srgbClr val="FE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4" name="Picture 43">
            <a:extLst>
              <a:ext uri="{FF2B5EF4-FFF2-40B4-BE49-F238E27FC236}">
                <a16:creationId xmlns:a16="http://schemas.microsoft.com/office/drawing/2014/main" xmlns="" id="{C3048A50-689F-2F12-4B75-B7BEA5C2C9EE}"/>
              </a:ext>
            </a:extLst>
          </p:cNvPr>
          <p:cNvPicPr>
            <a:picLocks noChangeAspect="1"/>
          </p:cNvPicPr>
          <p:nvPr/>
        </p:nvPicPr>
        <p:blipFill>
          <a:blip r:embed="rId7"/>
          <a:stretch>
            <a:fillRect/>
          </a:stretch>
        </p:blipFill>
        <p:spPr>
          <a:xfrm>
            <a:off x="0" y="2908908"/>
            <a:ext cx="540500" cy="720000"/>
          </a:xfrm>
          <a:prstGeom prst="rect">
            <a:avLst/>
          </a:prstGeom>
          <a:effectLst>
            <a:glow rad="38100">
              <a:srgbClr val="FFFFFF"/>
            </a:glow>
            <a:innerShdw blurRad="63500" dist="38100" dir="2700000">
              <a:srgbClr val="FFFFFF">
                <a:lumMod val="50000"/>
                <a:alpha val="50000"/>
              </a:srgbClr>
            </a:innerShdw>
          </a:effectLst>
        </p:spPr>
      </p:pic>
      <p:sp>
        <p:nvSpPr>
          <p:cNvPr id="45" name="Rectangle: Rounded Corners 44">
            <a:extLst>
              <a:ext uri="{FF2B5EF4-FFF2-40B4-BE49-F238E27FC236}">
                <a16:creationId xmlns:a16="http://schemas.microsoft.com/office/drawing/2014/main" xmlns="" id="{7C1B481F-B898-073D-A2A8-EC8E223BF1B6}"/>
              </a:ext>
            </a:extLst>
          </p:cNvPr>
          <p:cNvSpPr/>
          <p:nvPr/>
        </p:nvSpPr>
        <p:spPr>
          <a:xfrm>
            <a:off x="255529" y="4283600"/>
            <a:ext cx="11519996" cy="1402825"/>
          </a:xfrm>
          <a:prstGeom prst="roundRect">
            <a:avLst/>
          </a:prstGeom>
          <a:solidFill>
            <a:srgbClr val="00B0F0">
              <a:alpha val="4470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6" name="Picture 45">
            <a:extLst>
              <a:ext uri="{FF2B5EF4-FFF2-40B4-BE49-F238E27FC236}">
                <a16:creationId xmlns:a16="http://schemas.microsoft.com/office/drawing/2014/main" xmlns="" id="{275529DB-1AA1-F549-3E32-23A4D3664674}"/>
              </a:ext>
            </a:extLst>
          </p:cNvPr>
          <p:cNvPicPr>
            <a:picLocks noChangeAspect="1"/>
          </p:cNvPicPr>
          <p:nvPr/>
        </p:nvPicPr>
        <p:blipFill>
          <a:blip r:embed="rId8"/>
          <a:stretch>
            <a:fillRect/>
          </a:stretch>
        </p:blipFill>
        <p:spPr>
          <a:xfrm>
            <a:off x="86310" y="4228770"/>
            <a:ext cx="544000" cy="720000"/>
          </a:xfrm>
          <a:prstGeom prst="rect">
            <a:avLst/>
          </a:prstGeom>
          <a:effectLst>
            <a:glow rad="38100">
              <a:srgbClr val="FFFFFF"/>
            </a:glow>
            <a:innerShdw blurRad="63500" dist="38100" dir="2700000">
              <a:srgbClr val="FFFFFF">
                <a:lumMod val="50000"/>
                <a:alpha val="50000"/>
              </a:srgbClr>
            </a:innerShdw>
          </a:effectLst>
        </p:spPr>
      </p:pic>
      <p:sp>
        <p:nvSpPr>
          <p:cNvPr id="47" name="TextBox 46">
            <a:extLst>
              <a:ext uri="{FF2B5EF4-FFF2-40B4-BE49-F238E27FC236}">
                <a16:creationId xmlns:a16="http://schemas.microsoft.com/office/drawing/2014/main" xmlns="" id="{E55C12B9-2AF0-A698-9795-2EAA67FCC6FD}"/>
              </a:ext>
            </a:extLst>
          </p:cNvPr>
          <p:cNvSpPr txBox="1"/>
          <p:nvPr/>
        </p:nvSpPr>
        <p:spPr>
          <a:xfrm>
            <a:off x="346901" y="735539"/>
            <a:ext cx="11340000" cy="5375831"/>
          </a:xfrm>
          <a:prstGeom prst="rect">
            <a:avLst/>
          </a:prstGeom>
          <a:noFill/>
        </p:spPr>
        <p:txBody>
          <a:bodyPr wrap="square">
            <a:spAutoFit/>
          </a:bodyPr>
          <a:lstStyle/>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200" b="1" dirty="0">
                <a:solidFill>
                  <a:srgbClr val="002060"/>
                </a:solidFill>
                <a:latin typeface="Times New Roman" pitchFamily="18" charset="0"/>
                <a:ea typeface="Arial-Rounded" panose="020B0500000000000000" pitchFamily="34" charset="0"/>
                <a:cs typeface="Times New Roman" pitchFamily="18"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algn="just">
              <a:spcBef>
                <a:spcPts val="200"/>
              </a:spcBef>
              <a:spcAft>
                <a:spcPts val="200"/>
              </a:spcAft>
              <a:defRPr/>
            </a:pPr>
            <a:r>
              <a:rPr lang="vi-VN" sz="2200" b="1" dirty="0">
                <a:solidFill>
                  <a:srgbClr val="002060"/>
                </a:solidFill>
                <a:latin typeface="Times New Roman" pitchFamily="18" charset="0"/>
                <a:ea typeface="Arial-Rounded" panose="020B0500000000000000" pitchFamily="34" charset="0"/>
                <a:cs typeface="Times New Roman" pitchFamily="18"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algn="just">
              <a:spcBef>
                <a:spcPts val="200"/>
              </a:spcBef>
              <a:spcAft>
                <a:spcPts val="200"/>
              </a:spcAft>
              <a:defRPr/>
            </a:pPr>
            <a:r>
              <a:rPr lang="vi-VN" sz="2200" b="1" dirty="0">
                <a:solidFill>
                  <a:srgbClr val="002060"/>
                </a:solidFill>
                <a:latin typeface="Times New Roman" pitchFamily="18" charset="0"/>
                <a:ea typeface="Arial-Rounded" panose="020B0500000000000000" pitchFamily="34" charset="0"/>
                <a:cs typeface="Times New Roman" pitchFamily="18"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spcBef>
                <a:spcPts val="200"/>
              </a:spcBef>
              <a:spcAft>
                <a:spcPts val="200"/>
              </a:spcAft>
              <a:defRPr/>
            </a:pPr>
            <a:r>
              <a:rPr lang="vi-VN" sz="2200" b="1" dirty="0">
                <a:solidFill>
                  <a:srgbClr val="002060"/>
                </a:solidFill>
                <a:latin typeface="Times New Roman" pitchFamily="18" charset="0"/>
                <a:ea typeface="Arial-Rounded" panose="020B0500000000000000" pitchFamily="34" charset="0"/>
                <a:cs typeface="Times New Roman" pitchFamily="18"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algn="r">
              <a:spcBef>
                <a:spcPts val="200"/>
              </a:spcBef>
              <a:spcAft>
                <a:spcPts val="200"/>
              </a:spcAft>
              <a:defRPr/>
            </a:pPr>
            <a:r>
              <a:rPr lang="vi-VN" sz="2200" b="1" dirty="0">
                <a:solidFill>
                  <a:srgbClr val="002060"/>
                </a:solidFill>
                <a:latin typeface="Times New Roman" pitchFamily="18" charset="0"/>
                <a:ea typeface="Arial-Rounded" panose="020B0500000000000000" pitchFamily="34" charset="0"/>
                <a:cs typeface="Times New Roman" pitchFamily="18" charset="0"/>
              </a:rPr>
              <a:t>(Theo Truyện cổ dân tộc Mường)</a:t>
            </a:r>
            <a:endParaRPr lang="vi-VN" sz="2200" dirty="0">
              <a:solidFill>
                <a:srgbClr val="002060"/>
              </a:solidFill>
              <a:latin typeface="Times New Roman" pitchFamily="18" charset="0"/>
              <a:ea typeface="Arial-Rounded" panose="020B0500000000000000" pitchFamily="34" charset="0"/>
              <a:cs typeface="Times New Roman" pitchFamily="18" charset="0"/>
            </a:endParaRPr>
          </a:p>
        </p:txBody>
      </p:sp>
      <p:sp>
        <p:nvSpPr>
          <p:cNvPr id="50" name="TextBox 49">
            <a:extLst>
              <a:ext uri="{FF2B5EF4-FFF2-40B4-BE49-F238E27FC236}">
                <a16:creationId xmlns:a16="http://schemas.microsoft.com/office/drawing/2014/main" xmlns="" id="{7E94D36C-EC92-48A1-8BE0-F26FF5D26C1A}"/>
              </a:ext>
            </a:extLst>
          </p:cNvPr>
          <p:cNvSpPr txBox="1"/>
          <p:nvPr/>
        </p:nvSpPr>
        <p:spPr>
          <a:xfrm>
            <a:off x="2680792" y="117400"/>
            <a:ext cx="7145788"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183971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anim calcmode="lin" valueType="num">
                                      <p:cBhvr>
                                        <p:cTn id="10" dur="500" fill="hold"/>
                                        <p:tgtEl>
                                          <p:spTgt spid="40"/>
                                        </p:tgtEl>
                                        <p:attrNameLst>
                                          <p:attrName>ppt_x</p:attrName>
                                        </p:attrNameLst>
                                      </p:cBhvr>
                                      <p:tavLst>
                                        <p:tav tm="0">
                                          <p:val>
                                            <p:fltVal val="0.5"/>
                                          </p:val>
                                        </p:tav>
                                        <p:tav tm="100000">
                                          <p:val>
                                            <p:strVal val="#ppt_x"/>
                                          </p:val>
                                        </p:tav>
                                      </p:tavLst>
                                    </p:anim>
                                    <p:anim calcmode="lin" valueType="num">
                                      <p:cBhvr>
                                        <p:cTn id="11" dur="500" fill="hold"/>
                                        <p:tgtEl>
                                          <p:spTgt spid="40"/>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750"/>
                                        <p:tgtEl>
                                          <p:spTgt spid="39"/>
                                        </p:tgtEl>
                                      </p:cBhvr>
                                    </p:animEffect>
                                  </p:childTnLst>
                                  <p:subTnLst>
                                    <p:audio>
                                      <p:cMediaNode>
                                        <p:cTn display="0" masterRel="sameClick">
                                          <p:stCondLst>
                                            <p:cond evt="begin" delay="0">
                                              <p:tn val="13"/>
                                            </p:cond>
                                          </p:stCondLst>
                                          <p:endCondLst>
                                            <p:cond evt="onStopAudio" delay="0">
                                              <p:tgtEl>
                                                <p:sldTgt/>
                                              </p:tgtEl>
                                            </p:cond>
                                          </p:endCondLst>
                                        </p:cTn>
                                        <p:tgtEl>
                                          <p:sndTgt r:embed="rId3" name="tiếng-flash-trò-chơi.wav"/>
                                        </p:tgtEl>
                                      </p:cMediaNode>
                                    </p:audio>
                                  </p:sub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p:cTn id="20" dur="500" fill="hold"/>
                                        <p:tgtEl>
                                          <p:spTgt spid="42"/>
                                        </p:tgtEl>
                                        <p:attrNameLst>
                                          <p:attrName>ppt_w</p:attrName>
                                        </p:attrNameLst>
                                      </p:cBhvr>
                                      <p:tavLst>
                                        <p:tav tm="0">
                                          <p:val>
                                            <p:fltVal val="0"/>
                                          </p:val>
                                        </p:tav>
                                        <p:tav tm="100000">
                                          <p:val>
                                            <p:strVal val="#ppt_w"/>
                                          </p:val>
                                        </p:tav>
                                      </p:tavLst>
                                    </p:anim>
                                    <p:anim calcmode="lin" valueType="num">
                                      <p:cBhvr>
                                        <p:cTn id="21" dur="500" fill="hold"/>
                                        <p:tgtEl>
                                          <p:spTgt spid="42"/>
                                        </p:tgtEl>
                                        <p:attrNameLst>
                                          <p:attrName>ppt_h</p:attrName>
                                        </p:attrNameLst>
                                      </p:cBhvr>
                                      <p:tavLst>
                                        <p:tav tm="0">
                                          <p:val>
                                            <p:fltVal val="0"/>
                                          </p:val>
                                        </p:tav>
                                        <p:tav tm="100000">
                                          <p:val>
                                            <p:strVal val="#ppt_h"/>
                                          </p:val>
                                        </p:tav>
                                      </p:tavLst>
                                    </p:anim>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fltVal val="0.5"/>
                                          </p:val>
                                        </p:tav>
                                        <p:tav tm="100000">
                                          <p:val>
                                            <p:strVal val="#ppt_x"/>
                                          </p:val>
                                        </p:tav>
                                      </p:tavLst>
                                    </p:anim>
                                    <p:anim calcmode="lin" valueType="num">
                                      <p:cBhvr>
                                        <p:cTn id="24" dur="500" fill="hold"/>
                                        <p:tgtEl>
                                          <p:spTgt spid="42"/>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left)">
                                      <p:cBhvr>
                                        <p:cTn id="28" dur="75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3" name="tiếng-flash-trò-chơi.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500" fill="hold"/>
                                        <p:tgtEl>
                                          <p:spTgt spid="44"/>
                                        </p:tgtEl>
                                        <p:attrNameLst>
                                          <p:attrName>ppt_w</p:attrName>
                                        </p:attrNameLst>
                                      </p:cBhvr>
                                      <p:tavLst>
                                        <p:tav tm="0">
                                          <p:val>
                                            <p:fltVal val="0"/>
                                          </p:val>
                                        </p:tav>
                                        <p:tav tm="100000">
                                          <p:val>
                                            <p:strVal val="#ppt_w"/>
                                          </p:val>
                                        </p:tav>
                                      </p:tavLst>
                                    </p:anim>
                                    <p:anim calcmode="lin" valueType="num">
                                      <p:cBhvr>
                                        <p:cTn id="34" dur="500" fill="hold"/>
                                        <p:tgtEl>
                                          <p:spTgt spid="44"/>
                                        </p:tgtEl>
                                        <p:attrNameLst>
                                          <p:attrName>ppt_h</p:attrName>
                                        </p:attrNameLst>
                                      </p:cBhvr>
                                      <p:tavLst>
                                        <p:tav tm="0">
                                          <p:val>
                                            <p:fltVal val="0"/>
                                          </p:val>
                                        </p:tav>
                                        <p:tav tm="100000">
                                          <p:val>
                                            <p:strVal val="#ppt_h"/>
                                          </p:val>
                                        </p:tav>
                                      </p:tavLst>
                                    </p:anim>
                                    <p:animEffect transition="in" filter="fade">
                                      <p:cBhvr>
                                        <p:cTn id="35" dur="500"/>
                                        <p:tgtEl>
                                          <p:spTgt spid="44"/>
                                        </p:tgtEl>
                                      </p:cBhvr>
                                    </p:animEffect>
                                    <p:anim calcmode="lin" valueType="num">
                                      <p:cBhvr>
                                        <p:cTn id="36" dur="500" fill="hold"/>
                                        <p:tgtEl>
                                          <p:spTgt spid="44"/>
                                        </p:tgtEl>
                                        <p:attrNameLst>
                                          <p:attrName>ppt_x</p:attrName>
                                        </p:attrNameLst>
                                      </p:cBhvr>
                                      <p:tavLst>
                                        <p:tav tm="0">
                                          <p:val>
                                            <p:fltVal val="0.5"/>
                                          </p:val>
                                        </p:tav>
                                        <p:tav tm="100000">
                                          <p:val>
                                            <p:strVal val="#ppt_x"/>
                                          </p:val>
                                        </p:tav>
                                      </p:tavLst>
                                    </p:anim>
                                    <p:anim calcmode="lin" valueType="num">
                                      <p:cBhvr>
                                        <p:cTn id="37" dur="500" fill="hold"/>
                                        <p:tgtEl>
                                          <p:spTgt spid="44"/>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75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tiếng-flash-trò-chơi.wav"/>
                                        </p:tgtEl>
                                      </p:cMediaNode>
                                    </p:audio>
                                  </p:subTnLst>
                                </p:cTn>
                              </p:par>
                            </p:childTnLst>
                          </p:cTn>
                        </p:par>
                      </p:childTnLst>
                    </p:cTn>
                  </p:par>
                  <p:par>
                    <p:cTn id="42" fill="hold">
                      <p:stCondLst>
                        <p:cond delay="indefinite"/>
                      </p:stCondLst>
                      <p:childTnLst>
                        <p:par>
                          <p:cTn id="43" fill="hold">
                            <p:stCondLst>
                              <p:cond delay="0"/>
                            </p:stCondLst>
                            <p:childTnLst>
                              <p:par>
                                <p:cTn id="44" presetID="53" presetClass="entr" presetSubtype="528" fill="hold" nodeType="click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500" fill="hold"/>
                                        <p:tgtEl>
                                          <p:spTgt spid="46"/>
                                        </p:tgtEl>
                                        <p:attrNameLst>
                                          <p:attrName>ppt_w</p:attrName>
                                        </p:attrNameLst>
                                      </p:cBhvr>
                                      <p:tavLst>
                                        <p:tav tm="0">
                                          <p:val>
                                            <p:fltVal val="0"/>
                                          </p:val>
                                        </p:tav>
                                        <p:tav tm="100000">
                                          <p:val>
                                            <p:strVal val="#ppt_w"/>
                                          </p:val>
                                        </p:tav>
                                      </p:tavLst>
                                    </p:anim>
                                    <p:anim calcmode="lin" valueType="num">
                                      <p:cBhvr>
                                        <p:cTn id="47" dur="500" fill="hold"/>
                                        <p:tgtEl>
                                          <p:spTgt spid="46"/>
                                        </p:tgtEl>
                                        <p:attrNameLst>
                                          <p:attrName>ppt_h</p:attrName>
                                        </p:attrNameLst>
                                      </p:cBhvr>
                                      <p:tavLst>
                                        <p:tav tm="0">
                                          <p:val>
                                            <p:fltVal val="0"/>
                                          </p:val>
                                        </p:tav>
                                        <p:tav tm="100000">
                                          <p:val>
                                            <p:strVal val="#ppt_h"/>
                                          </p:val>
                                        </p:tav>
                                      </p:tavLst>
                                    </p:anim>
                                    <p:animEffect transition="in" filter="fade">
                                      <p:cBhvr>
                                        <p:cTn id="48" dur="500"/>
                                        <p:tgtEl>
                                          <p:spTgt spid="46"/>
                                        </p:tgtEl>
                                      </p:cBhvr>
                                    </p:animEffect>
                                    <p:anim calcmode="lin" valueType="num">
                                      <p:cBhvr>
                                        <p:cTn id="49" dur="500" fill="hold"/>
                                        <p:tgtEl>
                                          <p:spTgt spid="46"/>
                                        </p:tgtEl>
                                        <p:attrNameLst>
                                          <p:attrName>ppt_x</p:attrName>
                                        </p:attrNameLst>
                                      </p:cBhvr>
                                      <p:tavLst>
                                        <p:tav tm="0">
                                          <p:val>
                                            <p:fltVal val="0.5"/>
                                          </p:val>
                                        </p:tav>
                                        <p:tav tm="100000">
                                          <p:val>
                                            <p:strVal val="#ppt_x"/>
                                          </p:val>
                                        </p:tav>
                                      </p:tavLst>
                                    </p:anim>
                                    <p:anim calcmode="lin" valueType="num">
                                      <p:cBhvr>
                                        <p:cTn id="50" dur="500" fill="hold"/>
                                        <p:tgtEl>
                                          <p:spTgt spid="46"/>
                                        </p:tgtEl>
                                        <p:attrNameLst>
                                          <p:attrName>ppt_y</p:attrName>
                                        </p:attrNameLst>
                                      </p:cBhvr>
                                      <p:tavLst>
                                        <p:tav tm="0">
                                          <p:val>
                                            <p:fltVal val="0.5"/>
                                          </p:val>
                                        </p:tav>
                                        <p:tav tm="100000">
                                          <p:val>
                                            <p:strVal val="#ppt_y"/>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left)">
                                      <p:cBhvr>
                                        <p:cTn id="54" dur="750"/>
                                        <p:tgtEl>
                                          <p:spTgt spid="45"/>
                                        </p:tgtEl>
                                      </p:cBhvr>
                                    </p:animEffect>
                                  </p:childTnLst>
                                  <p:subTnLst>
                                    <p:audio>
                                      <p:cMediaNode>
                                        <p:cTn display="0" masterRel="sameClick">
                                          <p:stCondLst>
                                            <p:cond evt="begin" delay="0">
                                              <p:tn val="52"/>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1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1293</Words>
  <Application>Microsoft Office PowerPoint</Application>
  <PresentationFormat>Custom</PresentationFormat>
  <Paragraphs>73</Paragraphs>
  <Slides>25</Slides>
  <Notes>17</Notes>
  <HiddenSlides>0</HiddenSlides>
  <MMClips>1</MMClips>
  <ScaleCrop>false</ScaleCrop>
  <HeadingPairs>
    <vt:vector size="4" baseType="variant">
      <vt:variant>
        <vt:lpstr>Theme</vt:lpstr>
      </vt:variant>
      <vt:variant>
        <vt:i4>13</vt:i4>
      </vt:variant>
      <vt:variant>
        <vt:lpstr>Slide Titles</vt:lpstr>
      </vt:variant>
      <vt:variant>
        <vt:i4>25</vt:i4>
      </vt:variant>
    </vt:vector>
  </HeadingPairs>
  <TitlesOfParts>
    <vt:vector size="38" baseType="lpstr">
      <vt:lpstr>Office 主题​​</vt:lpstr>
      <vt:lpstr>1_Office Theme</vt:lpstr>
      <vt:lpstr>2_Office Theme</vt:lpstr>
      <vt:lpstr>Office 主题</vt:lpstr>
      <vt:lpstr>2_Office 主题</vt:lpstr>
      <vt:lpstr>3_Office Theme</vt:lpstr>
      <vt:lpstr>3_Office 主题</vt:lpstr>
      <vt:lpstr>4_Office 主题</vt:lpstr>
      <vt:lpstr>5_Office 主题</vt:lpstr>
      <vt:lpstr>6_Office 主题</vt:lpstr>
      <vt:lpstr>4_Office Theme</vt:lpstr>
      <vt:lpstr>3_Office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PHONG VU</cp:lastModifiedBy>
  <cp:revision>37</cp:revision>
  <dcterms:created xsi:type="dcterms:W3CDTF">2023-01-30T12:09:15Z</dcterms:created>
  <dcterms:modified xsi:type="dcterms:W3CDTF">2024-04-17T14:44:05Z</dcterms:modified>
</cp:coreProperties>
</file>