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6" r:id="rId4"/>
    <p:sldMasterId id="2147483702" r:id="rId5"/>
  </p:sldMasterIdLst>
  <p:notesMasterIdLst>
    <p:notesMasterId r:id="rId28"/>
  </p:notesMasterIdLst>
  <p:sldIdLst>
    <p:sldId id="2007577209" r:id="rId6"/>
    <p:sldId id="8695" r:id="rId7"/>
    <p:sldId id="258" r:id="rId8"/>
    <p:sldId id="3952" r:id="rId9"/>
    <p:sldId id="3953" r:id="rId10"/>
    <p:sldId id="3954" r:id="rId11"/>
    <p:sldId id="8692" r:id="rId12"/>
    <p:sldId id="3354" r:id="rId13"/>
    <p:sldId id="2007577206" r:id="rId14"/>
    <p:sldId id="922" r:id="rId15"/>
    <p:sldId id="914" r:id="rId16"/>
    <p:sldId id="479" r:id="rId17"/>
    <p:sldId id="314" r:id="rId18"/>
    <p:sldId id="2007577207" r:id="rId19"/>
    <p:sldId id="2007577208" r:id="rId20"/>
    <p:sldId id="3346" r:id="rId21"/>
    <p:sldId id="3342" r:id="rId22"/>
    <p:sldId id="3343" r:id="rId23"/>
    <p:sldId id="3347" r:id="rId24"/>
    <p:sldId id="3355" r:id="rId25"/>
    <p:sldId id="313" r:id="rId26"/>
    <p:sldId id="86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66" d="100"/>
          <a:sy n="66" d="100"/>
        </p:scale>
        <p:origin x="-88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16/04/2024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960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73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90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965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965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5" name="页脚占位符 4">
            <a:extLst>
              <a:ext uri="{FF2B5EF4-FFF2-40B4-BE49-F238E27FC236}">
                <a16:creationId xmlns=""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5" name="页脚占位符 4">
            <a:extLst>
              <a:ext uri="{FF2B5EF4-FFF2-40B4-BE49-F238E27FC236}">
                <a16:creationId xmlns=""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5" name="页脚占位符 4">
            <a:extLst>
              <a:ext uri="{FF2B5EF4-FFF2-40B4-BE49-F238E27FC236}">
                <a16:creationId xmlns=""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88119F5A-AD65-4B0E-9FC3-A3BA1274E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2024/4/16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30029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215401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5" name="页脚占位符 4">
            <a:extLst>
              <a:ext uri="{FF2B5EF4-FFF2-40B4-BE49-F238E27FC236}">
                <a16:creationId xmlns=""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459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53773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650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229283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69765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94826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88857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95422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16/04/2024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39099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16/04/2024</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5" name="页脚占位符 4">
            <a:extLst>
              <a:ext uri="{FF2B5EF4-FFF2-40B4-BE49-F238E27FC236}">
                <a16:creationId xmlns=""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16/04/2024</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16/04/2024</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16/04/2024</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16/04/2024</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16/04/2024</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919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16/04/2024</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48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16/04/2024</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72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16/04/2024</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6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16/04/2024</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74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709035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6" name="页脚占位符 5">
            <a:extLst>
              <a:ext uri="{FF2B5EF4-FFF2-40B4-BE49-F238E27FC236}">
                <a16:creationId xmlns=""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736595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944334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741399"/>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984612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2434185"/>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9183043"/>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3503297"/>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4965371"/>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5903089"/>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solidFill>
                  <a:prstClr val="black">
                    <a:tint val="75000"/>
                  </a:prstClr>
                </a:solidFill>
              </a:rPr>
              <a:pPr/>
              <a:t>2024/4/16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5D1A602-03A2-4335-BCD6-5B4D1FEA57A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754421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8" name="页脚占位符 7">
            <a:extLst>
              <a:ext uri="{FF2B5EF4-FFF2-40B4-BE49-F238E27FC236}">
                <a16:creationId xmlns=""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4" name="页脚占位符 3">
            <a:extLst>
              <a:ext uri="{FF2B5EF4-FFF2-40B4-BE49-F238E27FC236}">
                <a16:creationId xmlns=""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3" name="页脚占位符 2">
            <a:extLst>
              <a:ext uri="{FF2B5EF4-FFF2-40B4-BE49-F238E27FC236}">
                <a16:creationId xmlns=""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6" name="页脚占位符 5">
            <a:extLst>
              <a:ext uri="{FF2B5EF4-FFF2-40B4-BE49-F238E27FC236}">
                <a16:creationId xmlns=""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2024/4/16</a:t>
            </a:fld>
            <a:endParaRPr lang="zh-CN" altLang="en-US"/>
          </a:p>
        </p:txBody>
      </p:sp>
      <p:sp>
        <p:nvSpPr>
          <p:cNvPr id="6" name="页脚占位符 5">
            <a:extLst>
              <a:ext uri="{FF2B5EF4-FFF2-40B4-BE49-F238E27FC236}">
                <a16:creationId xmlns=""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1.xml"/><Relationship Id="rId7" Type="http://schemas.openxmlformats.org/officeDocument/2006/relationships/tags" Target="../tags/tag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image" Target="../media/image3.jpeg"/><Relationship Id="rId4" Type="http://schemas.openxmlformats.org/officeDocument/2006/relationships/slideLayout" Target="../slideLayouts/slideLayout32.xml"/><Relationship Id="rId9"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tags" Target="../tags/tag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11" Type="http://schemas.openxmlformats.org/officeDocument/2006/relationships/image" Target="../media/image5.jpeg"/><Relationship Id="rId5" Type="http://schemas.openxmlformats.org/officeDocument/2006/relationships/slideLayout" Target="../slideLayouts/slideLayout38.xml"/><Relationship Id="rId10" Type="http://schemas.openxmlformats.org/officeDocument/2006/relationships/image" Target="../media/image4.jpg"/><Relationship Id="rId4" Type="http://schemas.openxmlformats.org/officeDocument/2006/relationships/slideLayout" Target="../slideLayouts/slideLayout37.xml"/><Relationship Id="rId9" Type="http://schemas.openxmlformats.org/officeDocument/2006/relationships/tags" Target="../tags/tag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2024/4/16</a:t>
            </a:fld>
            <a:endParaRPr lang="zh-CN" altLang="en-US"/>
          </a:p>
        </p:txBody>
      </p:sp>
      <p:sp>
        <p:nvSpPr>
          <p:cNvPr id="5" name="页脚占位符 4">
            <a:extLst>
              <a:ext uri="{FF2B5EF4-FFF2-40B4-BE49-F238E27FC236}">
                <a16:creationId xmlns=""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 xmlns:a16="http://schemas.microsoft.com/office/drawing/2014/main" id="{8F199311-2F22-4024-B46E-94F6D75B5AC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179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 xmlns:a16="http://schemas.microsoft.com/office/drawing/2014/main" id="{4ADBF6CA-6897-40B2-B273-B517F3659E1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16/04/2024</a:t>
            </a:fld>
            <a:endParaRPr lang="en-US"/>
          </a:p>
        </p:txBody>
      </p:sp>
      <p:sp>
        <p:nvSpPr>
          <p:cNvPr id="5" name="Footer Placeholder 4">
            <a:extLst>
              <a:ext uri="{FF2B5EF4-FFF2-40B4-BE49-F238E27FC236}">
                <a16:creationId xmlns=""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 xmlns:a16="http://schemas.microsoft.com/office/drawing/2014/main" id="{9070BED5-AE08-4908-8EFE-4DF6D75E07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65172" y="322005"/>
            <a:ext cx="1211211" cy="1211211"/>
          </a:xfrm>
          <a:prstGeom prst="rect">
            <a:avLst/>
          </a:prstGeom>
        </p:spPr>
      </p:pic>
    </p:spTree>
    <p:extLst>
      <p:ext uri="{BB962C8B-B14F-4D97-AF65-F5344CB8AC3E}">
        <p14:creationId xmlns:p14="http://schemas.microsoft.com/office/powerpoint/2010/main" val="327509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3E9FDAE6-80D3-44B1-BE00-003D1082C34F}" type="datetimeFigureOut">
              <a:rPr lang="zh-CN" altLang="en-US" smtClean="0">
                <a:solidFill>
                  <a:prstClr val="black">
                    <a:tint val="75000"/>
                  </a:prstClr>
                </a:solidFill>
              </a:rPr>
              <a:pPr/>
              <a:t>2024/4/16</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F5D1A602-03A2-4335-BCD6-5B4D1FEA57AD}" type="slidenum">
              <a:rPr lang="zh-CN" altLang="en-US" smtClean="0">
                <a:solidFill>
                  <a:prstClr val="black">
                    <a:tint val="75000"/>
                  </a:prstClr>
                </a:solidFill>
              </a:rPr>
              <a:pPr/>
              <a:t>‹#›</a:t>
            </a:fld>
            <a:endParaRPr lang="zh-CN" altLang="en-US" dirty="0">
              <a:solidFill>
                <a:prstClr val="black">
                  <a:tint val="75000"/>
                </a:prstClr>
              </a:solidFill>
            </a:endParaRPr>
          </a:p>
        </p:txBody>
      </p:sp>
      <p:pic>
        <p:nvPicPr>
          <p:cNvPr id="8" name="Picture 7" descr="A picture containing shape&#10;&#10;Description automatically generated">
            <a:extLst>
              <a:ext uri="{FF2B5EF4-FFF2-40B4-BE49-F238E27FC236}">
                <a16:creationId xmlns="" xmlns:a16="http://schemas.microsoft.com/office/drawing/2014/main" id="{973F07BC-A8A3-4121-B1FA-8C8740C563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0676" y="352424"/>
            <a:ext cx="1343025" cy="1343025"/>
          </a:xfrm>
          <a:prstGeom prst="rect">
            <a:avLst/>
          </a:prstGeom>
        </p:spPr>
      </p:pic>
    </p:spTree>
    <p:extLst>
      <p:ext uri="{BB962C8B-B14F-4D97-AF65-F5344CB8AC3E}">
        <p14:creationId xmlns:p14="http://schemas.microsoft.com/office/powerpoint/2010/main" val="35254762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4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4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4.sv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4.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slide" Target="slide5.xml"/><Relationship Id="rId4" Type="http://schemas.openxmlformats.org/officeDocument/2006/relationships/image" Target="../media/image11.jpg"/><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slide" Target="slide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slide" Target="slide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slide" Target="slide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3708400" y="438681"/>
            <a:ext cx="4927600" cy="399521"/>
          </a:xfrm>
          <a:prstGeom prst="rect">
            <a:avLst/>
          </a:prstGeom>
        </p:spPr>
        <p:txBody>
          <a:bodyPr wrap="none" lIns="76192" tIns="38096" rIns="76192" bIns="38096" fromWordArt="1">
            <a:prstTxWarp prst="textFadeUp">
              <a:avLst>
                <a:gd name="adj" fmla="val 0"/>
              </a:avLst>
            </a:prstTxWarp>
          </a:bodyPr>
          <a:lstStyle/>
          <a:p>
            <a:pPr algn="ctr" fontAlgn="base">
              <a:spcBef>
                <a:spcPct val="0"/>
              </a:spcBef>
              <a:spcAft>
                <a:spcPct val="0"/>
              </a:spcAft>
            </a:pPr>
            <a:r>
              <a:rPr lang="vi-VN" sz="300" b="1" kern="10" dirty="0">
                <a:ln w="9525">
                  <a:solidFill>
                    <a:srgbClr val="0000FF"/>
                  </a:solidFill>
                  <a:round/>
                  <a:headEnd/>
                  <a:tailEnd/>
                </a:ln>
                <a:solidFill>
                  <a:srgbClr val="0000FF"/>
                </a:solidFill>
                <a:latin typeface="Times New Roman"/>
                <a:cs typeface="Times New Roman"/>
              </a:rPr>
              <a:t> TRƯỜNG TIỂU HỌC </a:t>
            </a:r>
            <a:r>
              <a:rPr lang="en-US" sz="300" b="1" kern="10" dirty="0">
                <a:ln w="9525">
                  <a:solidFill>
                    <a:srgbClr val="0000FF"/>
                  </a:solidFill>
                  <a:round/>
                  <a:headEnd/>
                  <a:tailEnd/>
                </a:ln>
                <a:solidFill>
                  <a:srgbClr val="0000FF"/>
                </a:solidFill>
                <a:latin typeface="Times New Roman"/>
                <a:cs typeface="Times New Roman"/>
              </a:rPr>
              <a:t>ĐẠI QUA</a:t>
            </a:r>
            <a:r>
              <a:rPr lang="vi-VN" sz="300" b="1" kern="10" dirty="0">
                <a:ln w="9525">
                  <a:solidFill>
                    <a:srgbClr val="0000FF"/>
                  </a:solidFill>
                  <a:round/>
                  <a:headEnd/>
                  <a:tailEnd/>
                </a:ln>
                <a:solidFill>
                  <a:srgbClr val="0000FF"/>
                </a:solidFill>
                <a:latin typeface="Times New Roman"/>
                <a:cs typeface="Times New Roman"/>
              </a:rPr>
              <a:t>NG</a:t>
            </a:r>
            <a:endParaRPr lang="en-US" sz="300" b="1" kern="10" dirty="0">
              <a:ln w="9525">
                <a:solidFill>
                  <a:srgbClr val="0000FF"/>
                </a:solidFill>
                <a:round/>
                <a:headEnd/>
                <a:tailEnd/>
              </a:ln>
              <a:solidFill>
                <a:srgbClr val="0000FF"/>
              </a:solidFill>
              <a:latin typeface="Times New Roman"/>
              <a:cs typeface="Times New Roman"/>
            </a:endParaRPr>
          </a:p>
        </p:txBody>
      </p:sp>
      <p:sp>
        <p:nvSpPr>
          <p:cNvPr id="2053" name="WordArt 16"/>
          <p:cNvSpPr>
            <a:spLocks noChangeArrowheads="1" noChangeShapeType="1" noTextEdit="1"/>
          </p:cNvSpPr>
          <p:nvPr/>
        </p:nvSpPr>
        <p:spPr bwMode="auto">
          <a:xfrm>
            <a:off x="3454136" y="2526773"/>
            <a:ext cx="5588000" cy="521229"/>
          </a:xfrm>
          <a:prstGeom prst="rect">
            <a:avLst/>
          </a:prstGeom>
        </p:spPr>
        <p:txBody>
          <a:bodyPr wrap="none" lIns="76192" tIns="38096" rIns="76192" bIns="38096" fromWordArt="1">
            <a:prstTxWarp prst="textPlain">
              <a:avLst>
                <a:gd name="adj" fmla="val 50000"/>
              </a:avLst>
            </a:prstTxWarp>
          </a:bodyPr>
          <a:lstStyle/>
          <a:p>
            <a:pPr algn="ctr"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MÔN: TIẾNG VIỆT</a:t>
            </a:r>
          </a:p>
        </p:txBody>
      </p:sp>
      <p:sp>
        <p:nvSpPr>
          <p:cNvPr id="2054" name="WordArt 17"/>
          <p:cNvSpPr>
            <a:spLocks noChangeArrowheads="1" noChangeShapeType="1" noTextEdit="1"/>
          </p:cNvSpPr>
          <p:nvPr/>
        </p:nvSpPr>
        <p:spPr bwMode="auto">
          <a:xfrm>
            <a:off x="5384271" y="3429000"/>
            <a:ext cx="2133865" cy="381000"/>
          </a:xfrm>
          <a:prstGeom prst="rect">
            <a:avLst/>
          </a:prstGeom>
        </p:spPr>
        <p:txBody>
          <a:bodyPr wrap="none" lIns="76192" tIns="38096" rIns="76192" bIns="38096" fromWordArt="1">
            <a:prstTxWarp prst="textPlain">
              <a:avLst>
                <a:gd name="adj" fmla="val 50000"/>
              </a:avLst>
            </a:prstTxWarp>
          </a:bodyPr>
          <a:lstStyle/>
          <a:p>
            <a:pPr algn="ctr" fontAlgn="base">
              <a:spcBef>
                <a:spcPct val="0"/>
              </a:spcBef>
              <a:spcAft>
                <a:spcPct val="0"/>
              </a:spcAft>
            </a:pPr>
            <a:r>
              <a:rPr lang="en-US" sz="5700" kern="10" dirty="0">
                <a:ln w="9525">
                  <a:solidFill>
                    <a:srgbClr val="0000FF"/>
                  </a:solidFill>
                  <a:round/>
                  <a:headEnd/>
                  <a:tailEnd/>
                </a:ln>
                <a:solidFill>
                  <a:srgbClr val="FF0000"/>
                </a:solidFill>
                <a:latin typeface="Times New Roman"/>
                <a:cs typeface="Times New Roman"/>
              </a:rPr>
              <a:t>LỚP 3</a:t>
            </a:r>
          </a:p>
        </p:txBody>
      </p:sp>
      <p:sp>
        <p:nvSpPr>
          <p:cNvPr id="2055" name="WordArt 5"/>
          <p:cNvSpPr>
            <a:spLocks noChangeArrowheads="1" noChangeShapeType="1" noTextEdit="1"/>
          </p:cNvSpPr>
          <p:nvPr/>
        </p:nvSpPr>
        <p:spPr bwMode="auto">
          <a:xfrm>
            <a:off x="4015055" y="4419867"/>
            <a:ext cx="6525947" cy="5820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92" tIns="38096" rIns="76192" bIns="38096" fromWordArt="1">
            <a:prstTxWarp prst="textFadeUp">
              <a:avLst>
                <a:gd name="adj" fmla="val 0"/>
              </a:avLst>
            </a:prstTxWarp>
          </a:bodyPr>
          <a:lstStyle/>
          <a:p>
            <a:pPr algn="ctr" fontAlgn="base">
              <a:spcBef>
                <a:spcPct val="0"/>
              </a:spcBef>
              <a:spcAft>
                <a:spcPct val="0"/>
              </a:spcAft>
            </a:pPr>
            <a:r>
              <a:rPr lang="vi-VN" sz="3100" b="1" kern="10">
                <a:solidFill>
                  <a:srgbClr val="0000FF"/>
                </a:solidFill>
                <a:latin typeface="Times New Roman"/>
                <a:cs typeface="Times New Roman"/>
              </a:rPr>
              <a:t>Người dạy: Huỳnh Thị Yến</a:t>
            </a:r>
            <a:endParaRPr lang="en-US" sz="3100" b="1" kern="10">
              <a:solidFill>
                <a:srgbClr val="0000FF"/>
              </a:solidFill>
              <a:latin typeface="Times New Roman"/>
              <a:cs typeface="Times New Roman"/>
            </a:endParaRPr>
          </a:p>
        </p:txBody>
      </p:sp>
    </p:spTree>
    <p:extLst>
      <p:ext uri="{BB962C8B-B14F-4D97-AF65-F5344CB8AC3E}">
        <p14:creationId xmlns:p14="http://schemas.microsoft.com/office/powerpoint/2010/main" val="123007336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7">
            <a:extLst>
              <a:ext uri="{FF2B5EF4-FFF2-40B4-BE49-F238E27FC236}">
                <a16:creationId xmlns="" xmlns:a16="http://schemas.microsoft.com/office/drawing/2014/main" id="{885C111A-D74B-497F-8940-A7D4B583E93D}"/>
              </a:ext>
            </a:extLst>
          </p:cNvPr>
          <p:cNvGrpSpPr/>
          <p:nvPr/>
        </p:nvGrpSpPr>
        <p:grpSpPr>
          <a:xfrm>
            <a:off x="1762126" y="2216790"/>
            <a:ext cx="4146306" cy="1144268"/>
            <a:chOff x="3151567" y="4106353"/>
            <a:chExt cx="4182027" cy="1023787"/>
          </a:xfrm>
        </p:grpSpPr>
        <p:grpSp>
          <p:nvGrpSpPr>
            <p:cNvPr id="37" name="组合 31">
              <a:extLst>
                <a:ext uri="{FF2B5EF4-FFF2-40B4-BE49-F238E27FC236}">
                  <a16:creationId xmlns="" xmlns:a16="http://schemas.microsoft.com/office/drawing/2014/main" id="{668ACB64-A66F-49EB-8812-F6A932DB75A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9" name="圆角矩形 32">
                <a:extLst>
                  <a:ext uri="{FF2B5EF4-FFF2-40B4-BE49-F238E27FC236}">
                    <a16:creationId xmlns="" xmlns:a16="http://schemas.microsoft.com/office/drawing/2014/main" id="{C4649BEB-EACF-4A25-9B1A-5D9FB6633BE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40" name="圆角矩形 33">
                <a:extLst>
                  <a:ext uri="{FF2B5EF4-FFF2-40B4-BE49-F238E27FC236}">
                    <a16:creationId xmlns="" xmlns:a16="http://schemas.microsoft.com/office/drawing/2014/main" id="{9F04DB0A-E658-4D00-9B6A-C088810EE47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 xmlns:a16="http://schemas.microsoft.com/office/drawing/2014/main" id="{408599EF-550C-4537-B715-6CF38EB84517}"/>
                </a:ext>
              </a:extLst>
            </p:cNvPr>
            <p:cNvSpPr txBox="1"/>
            <p:nvPr/>
          </p:nvSpPr>
          <p:spPr>
            <a:xfrm>
              <a:off x="3844688" y="4338604"/>
              <a:ext cx="2795793"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xanh</a:t>
              </a:r>
              <a:r>
                <a:rPr lang="en-US" altLang="zh-CN" sz="4400" b="1" dirty="0">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 </a:t>
              </a: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thẫm</a:t>
              </a:r>
              <a:endParaRPr kumimoji="0" lang="en-US" altLang="zh-CN" sz="4400" b="1" i="0" u="none" strike="noStrike" kern="1200" cap="none" spc="0" normalizeH="0" baseline="0" noProof="0" dirty="0">
                <a:ln>
                  <a:noFill/>
                </a:ln>
                <a:solidFill>
                  <a:prstClr val="black"/>
                </a:solidFill>
                <a:effectLst/>
                <a:uLnTx/>
                <a:uFillTx/>
                <a:latin typeface="Times New Roman" pitchFamily="18" charset="0"/>
                <a:ea typeface="字魂131号-酷乐潮玩体" panose="00000500000000000000" pitchFamily="2" charset="-122"/>
                <a:cs typeface="Times New Roman" pitchFamily="18" charset="0"/>
                <a:sym typeface="思源黑体 CN" panose="020B0500000000000000" pitchFamily="34" charset="-122"/>
              </a:endParaRPr>
            </a:p>
          </p:txBody>
        </p:sp>
      </p:grpSp>
      <p:grpSp>
        <p:nvGrpSpPr>
          <p:cNvPr id="41" name="组合 47">
            <a:extLst>
              <a:ext uri="{FF2B5EF4-FFF2-40B4-BE49-F238E27FC236}">
                <a16:creationId xmlns="" xmlns:a16="http://schemas.microsoft.com/office/drawing/2014/main" id="{1B8F4E81-2934-4B53-87F9-934D12FACB06}"/>
              </a:ext>
            </a:extLst>
          </p:cNvPr>
          <p:cNvGrpSpPr/>
          <p:nvPr/>
        </p:nvGrpSpPr>
        <p:grpSpPr>
          <a:xfrm>
            <a:off x="7137990" y="2300699"/>
            <a:ext cx="4158659" cy="997675"/>
            <a:chOff x="3151568" y="4106352"/>
            <a:chExt cx="2774950" cy="892629"/>
          </a:xfrm>
        </p:grpSpPr>
        <p:grpSp>
          <p:nvGrpSpPr>
            <p:cNvPr id="42" name="组合 31">
              <a:extLst>
                <a:ext uri="{FF2B5EF4-FFF2-40B4-BE49-F238E27FC236}">
                  <a16:creationId xmlns="" xmlns:a16="http://schemas.microsoft.com/office/drawing/2014/main" id="{A68A9917-FF6F-4282-84CF-C1BCD57A21BE}"/>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 xmlns:a16="http://schemas.microsoft.com/office/drawing/2014/main" id="{EFCA1981-AA8D-4D70-A95C-0D687F6978E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 xmlns:a16="http://schemas.microsoft.com/office/drawing/2014/main" id="{6EE916A5-4918-4048-9ACA-9BF8DB97EA4E}"/>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 xmlns:a16="http://schemas.microsoft.com/office/drawing/2014/main" id="{FD61423F-2FA8-4B17-B873-5027595D7A5A}"/>
                </a:ext>
              </a:extLst>
            </p:cNvPr>
            <p:cNvSpPr txBox="1"/>
            <p:nvPr/>
          </p:nvSpPr>
          <p:spPr>
            <a:xfrm>
              <a:off x="3887098" y="4258601"/>
              <a:ext cx="1345817"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che</a:t>
              </a:r>
              <a:r>
                <a:rPr lang="en-US" altLang="zh-CN" sz="4400" b="1" dirty="0">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 </a:t>
              </a: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rợp</a:t>
              </a:r>
              <a:endParaRPr kumimoji="0" lang="en-US" altLang="zh-CN" sz="4400" b="1" i="0" u="none" strike="noStrike" kern="1200" cap="none" spc="0" normalizeH="0" baseline="0" noProof="0" dirty="0">
                <a:ln>
                  <a:noFill/>
                </a:ln>
                <a:solidFill>
                  <a:prstClr val="black"/>
                </a:solidFill>
                <a:effectLst/>
                <a:uLnTx/>
                <a:uFillTx/>
                <a:latin typeface="Times New Roman" pitchFamily="18" charset="0"/>
                <a:ea typeface="字魂131号-酷乐潮玩体" panose="00000500000000000000" pitchFamily="2" charset="-122"/>
                <a:cs typeface="Times New Roman" pitchFamily="18" charset="0"/>
                <a:sym typeface="思源黑体 CN" panose="020B0500000000000000" pitchFamily="34" charset="-122"/>
              </a:endParaRPr>
            </a:p>
          </p:txBody>
        </p:sp>
      </p:grpSp>
      <p:grpSp>
        <p:nvGrpSpPr>
          <p:cNvPr id="46" name="组合 47">
            <a:extLst>
              <a:ext uri="{FF2B5EF4-FFF2-40B4-BE49-F238E27FC236}">
                <a16:creationId xmlns="" xmlns:a16="http://schemas.microsoft.com/office/drawing/2014/main" id="{AC4204B9-BC55-432C-898F-BDFA42F7549F}"/>
              </a:ext>
            </a:extLst>
          </p:cNvPr>
          <p:cNvGrpSpPr/>
          <p:nvPr/>
        </p:nvGrpSpPr>
        <p:grpSpPr>
          <a:xfrm>
            <a:off x="7065855" y="4262171"/>
            <a:ext cx="4373670" cy="997675"/>
            <a:chOff x="3151568" y="4106352"/>
            <a:chExt cx="2774950" cy="892629"/>
          </a:xfrm>
        </p:grpSpPr>
        <p:grpSp>
          <p:nvGrpSpPr>
            <p:cNvPr id="47" name="组合 31">
              <a:extLst>
                <a:ext uri="{FF2B5EF4-FFF2-40B4-BE49-F238E27FC236}">
                  <a16:creationId xmlns="" xmlns:a16="http://schemas.microsoft.com/office/drawing/2014/main" id="{06D858AE-29A2-49A5-82FA-A1771A24D51F}"/>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9" name="圆角矩形 32">
                <a:extLst>
                  <a:ext uri="{FF2B5EF4-FFF2-40B4-BE49-F238E27FC236}">
                    <a16:creationId xmlns="" xmlns:a16="http://schemas.microsoft.com/office/drawing/2014/main" id="{234084C3-34AC-4CD6-A76C-B8008295E18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0" name="圆角矩形 33">
                <a:extLst>
                  <a:ext uri="{FF2B5EF4-FFF2-40B4-BE49-F238E27FC236}">
                    <a16:creationId xmlns="" xmlns:a16="http://schemas.microsoft.com/office/drawing/2014/main" id="{D3BAFF9D-3B65-44E6-9BAC-E0BC1D56E9A6}"/>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8" name="文本框 41">
              <a:extLst>
                <a:ext uri="{FF2B5EF4-FFF2-40B4-BE49-F238E27FC236}">
                  <a16:creationId xmlns="" xmlns:a16="http://schemas.microsoft.com/office/drawing/2014/main" id="{DAF3A826-1B5D-4CA6-99C8-557C2BF4F660}"/>
                </a:ext>
              </a:extLst>
            </p:cNvPr>
            <p:cNvSpPr txBox="1"/>
            <p:nvPr/>
          </p:nvSpPr>
          <p:spPr>
            <a:xfrm>
              <a:off x="3836784" y="4237060"/>
              <a:ext cx="1549175"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rười</a:t>
              </a:r>
              <a:r>
                <a:rPr lang="en-US" altLang="zh-CN" sz="4400" b="1" dirty="0">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 </a:t>
              </a: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rượi</a:t>
              </a:r>
              <a:endParaRPr kumimoji="0" lang="en-US" altLang="zh-CN" sz="4400" b="1" i="0" u="none" strike="noStrike" kern="1200" cap="none" spc="0" normalizeH="0" baseline="0" noProof="0" dirty="0">
                <a:ln>
                  <a:noFill/>
                </a:ln>
                <a:solidFill>
                  <a:prstClr val="black"/>
                </a:solidFill>
                <a:effectLst/>
                <a:uLnTx/>
                <a:uFillTx/>
                <a:latin typeface="Times New Roman" pitchFamily="18" charset="0"/>
                <a:ea typeface="字魂131号-酷乐潮玩体" panose="00000500000000000000" pitchFamily="2" charset="-122"/>
                <a:cs typeface="Times New Roman" pitchFamily="18" charset="0"/>
                <a:sym typeface="思源黑体 CN" panose="020B0500000000000000" pitchFamily="34" charset="-122"/>
              </a:endParaRPr>
            </a:p>
          </p:txBody>
        </p:sp>
      </p:grpSp>
      <p:grpSp>
        <p:nvGrpSpPr>
          <p:cNvPr id="51" name="组合 47">
            <a:extLst>
              <a:ext uri="{FF2B5EF4-FFF2-40B4-BE49-F238E27FC236}">
                <a16:creationId xmlns="" xmlns:a16="http://schemas.microsoft.com/office/drawing/2014/main" id="{8033DDDA-6CB6-438B-A175-63BFB7E094B3}"/>
              </a:ext>
            </a:extLst>
          </p:cNvPr>
          <p:cNvGrpSpPr/>
          <p:nvPr/>
        </p:nvGrpSpPr>
        <p:grpSpPr>
          <a:xfrm>
            <a:off x="1790700" y="4244129"/>
            <a:ext cx="3911304" cy="997675"/>
            <a:chOff x="3151568" y="4106352"/>
            <a:chExt cx="2774950" cy="892629"/>
          </a:xfrm>
        </p:grpSpPr>
        <p:grpSp>
          <p:nvGrpSpPr>
            <p:cNvPr id="52" name="组合 31">
              <a:extLst>
                <a:ext uri="{FF2B5EF4-FFF2-40B4-BE49-F238E27FC236}">
                  <a16:creationId xmlns="" xmlns:a16="http://schemas.microsoft.com/office/drawing/2014/main" id="{748EDFEC-D604-4443-8983-F9D0AC73665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54" name="圆角矩形 32">
                <a:extLst>
                  <a:ext uri="{FF2B5EF4-FFF2-40B4-BE49-F238E27FC236}">
                    <a16:creationId xmlns="" xmlns:a16="http://schemas.microsoft.com/office/drawing/2014/main" id="{390DE6E2-58D1-4F4B-87C8-80EBDD0DD283}"/>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5" name="圆角矩形 33">
                <a:extLst>
                  <a:ext uri="{FF2B5EF4-FFF2-40B4-BE49-F238E27FC236}">
                    <a16:creationId xmlns="" xmlns:a16="http://schemas.microsoft.com/office/drawing/2014/main" id="{429E8F29-E492-4003-8D22-E156D3BDED5F}"/>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3" name="文本框 41">
              <a:extLst>
                <a:ext uri="{FF2B5EF4-FFF2-40B4-BE49-F238E27FC236}">
                  <a16:creationId xmlns="" xmlns:a16="http://schemas.microsoft.com/office/drawing/2014/main" id="{B85817F2-00FF-40B1-BC13-69BFBF721B3B}"/>
                </a:ext>
              </a:extLst>
            </p:cNvPr>
            <p:cNvSpPr txBox="1"/>
            <p:nvPr/>
          </p:nvSpPr>
          <p:spPr>
            <a:xfrm>
              <a:off x="4027158" y="4279671"/>
              <a:ext cx="1023371"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lá</a:t>
              </a:r>
              <a:r>
                <a:rPr lang="en-US" altLang="zh-CN" sz="4400" b="1" dirty="0">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 </a:t>
              </a:r>
              <a:r>
                <a:rPr lang="en-US" altLang="zh-CN" sz="4400" b="1" dirty="0" err="1">
                  <a:solidFill>
                    <a:prstClr val="black"/>
                  </a:solidFill>
                  <a:latin typeface="Times New Roman" pitchFamily="18" charset="0"/>
                  <a:ea typeface="字魂131号-酷乐潮玩体" panose="00000500000000000000" pitchFamily="2" charset="-122"/>
                  <a:cs typeface="Times New Roman" pitchFamily="18" charset="0"/>
                  <a:sym typeface="思源黑体 CN" panose="020B0500000000000000" pitchFamily="34" charset="-122"/>
                </a:rPr>
                <a:t>tre</a:t>
              </a:r>
              <a:endParaRPr kumimoji="0" lang="en-US" altLang="zh-CN" sz="4400" b="1" i="0" u="none" strike="noStrike" kern="1200" cap="none" spc="0" normalizeH="0" baseline="0" noProof="0" dirty="0">
                <a:ln>
                  <a:noFill/>
                </a:ln>
                <a:solidFill>
                  <a:prstClr val="black"/>
                </a:solidFill>
                <a:effectLst/>
                <a:uLnTx/>
                <a:uFillTx/>
                <a:latin typeface="Times New Roman" pitchFamily="18" charset="0"/>
                <a:ea typeface="字魂131号-酷乐潮玩体" panose="00000500000000000000" pitchFamily="2" charset="-122"/>
                <a:cs typeface="Times New Roman" pitchFamily="18" charset="0"/>
                <a:sym typeface="思源黑体 CN" panose="020B0500000000000000" pitchFamily="34" charset="-122"/>
              </a:endParaRPr>
            </a:p>
          </p:txBody>
        </p:sp>
      </p:grpSp>
      <p:pic>
        <p:nvPicPr>
          <p:cNvPr id="56" name="Picture 55">
            <a:extLst>
              <a:ext uri="{FF2B5EF4-FFF2-40B4-BE49-F238E27FC236}">
                <a16:creationId xmlns="" xmlns:a16="http://schemas.microsoft.com/office/drawing/2014/main" id="{6E756B9C-FC1E-4362-BB5C-0415A7E4A142}"/>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80">
                                          <p:stCondLst>
                                            <p:cond delay="0"/>
                                          </p:stCondLst>
                                        </p:cTn>
                                        <p:tgtEl>
                                          <p:spTgt spid="36"/>
                                        </p:tgtEl>
                                      </p:cBhvr>
                                    </p:animEffect>
                                    <p:anim calcmode="lin" valueType="num">
                                      <p:cBhvr>
                                        <p:cTn id="1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8" dur="26">
                                          <p:stCondLst>
                                            <p:cond delay="650"/>
                                          </p:stCondLst>
                                        </p:cTn>
                                        <p:tgtEl>
                                          <p:spTgt spid="36"/>
                                        </p:tgtEl>
                                      </p:cBhvr>
                                      <p:to x="100000" y="60000"/>
                                    </p:animScale>
                                    <p:animScale>
                                      <p:cBhvr>
                                        <p:cTn id="19" dur="166" decel="50000">
                                          <p:stCondLst>
                                            <p:cond delay="676"/>
                                          </p:stCondLst>
                                        </p:cTn>
                                        <p:tgtEl>
                                          <p:spTgt spid="36"/>
                                        </p:tgtEl>
                                      </p:cBhvr>
                                      <p:to x="100000" y="100000"/>
                                    </p:animScale>
                                    <p:animScale>
                                      <p:cBhvr>
                                        <p:cTn id="20" dur="26">
                                          <p:stCondLst>
                                            <p:cond delay="1312"/>
                                          </p:stCondLst>
                                        </p:cTn>
                                        <p:tgtEl>
                                          <p:spTgt spid="36"/>
                                        </p:tgtEl>
                                      </p:cBhvr>
                                      <p:to x="100000" y="80000"/>
                                    </p:animScale>
                                    <p:animScale>
                                      <p:cBhvr>
                                        <p:cTn id="21" dur="166" decel="50000">
                                          <p:stCondLst>
                                            <p:cond delay="1338"/>
                                          </p:stCondLst>
                                        </p:cTn>
                                        <p:tgtEl>
                                          <p:spTgt spid="36"/>
                                        </p:tgtEl>
                                      </p:cBhvr>
                                      <p:to x="100000" y="100000"/>
                                    </p:animScale>
                                    <p:animScale>
                                      <p:cBhvr>
                                        <p:cTn id="22" dur="26">
                                          <p:stCondLst>
                                            <p:cond delay="1642"/>
                                          </p:stCondLst>
                                        </p:cTn>
                                        <p:tgtEl>
                                          <p:spTgt spid="36"/>
                                        </p:tgtEl>
                                      </p:cBhvr>
                                      <p:to x="100000" y="90000"/>
                                    </p:animScale>
                                    <p:animScale>
                                      <p:cBhvr>
                                        <p:cTn id="23" dur="166" decel="50000">
                                          <p:stCondLst>
                                            <p:cond delay="1668"/>
                                          </p:stCondLst>
                                        </p:cTn>
                                        <p:tgtEl>
                                          <p:spTgt spid="36"/>
                                        </p:tgtEl>
                                      </p:cBhvr>
                                      <p:to x="100000" y="100000"/>
                                    </p:animScale>
                                    <p:animScale>
                                      <p:cBhvr>
                                        <p:cTn id="24" dur="26">
                                          <p:stCondLst>
                                            <p:cond delay="1808"/>
                                          </p:stCondLst>
                                        </p:cTn>
                                        <p:tgtEl>
                                          <p:spTgt spid="36"/>
                                        </p:tgtEl>
                                      </p:cBhvr>
                                      <p:to x="100000" y="95000"/>
                                    </p:animScale>
                                    <p:animScale>
                                      <p:cBhvr>
                                        <p:cTn id="25" dur="166" decel="50000">
                                          <p:stCondLst>
                                            <p:cond delay="1834"/>
                                          </p:stCondLst>
                                        </p:cTn>
                                        <p:tgtEl>
                                          <p:spTgt spid="3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80">
                                          <p:stCondLst>
                                            <p:cond delay="0"/>
                                          </p:stCondLst>
                                        </p:cTn>
                                        <p:tgtEl>
                                          <p:spTgt spid="51"/>
                                        </p:tgtEl>
                                      </p:cBhvr>
                                    </p:animEffect>
                                    <p:anim calcmode="lin" valueType="num">
                                      <p:cBhvr>
                                        <p:cTn id="3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6" dur="26">
                                          <p:stCondLst>
                                            <p:cond delay="650"/>
                                          </p:stCondLst>
                                        </p:cTn>
                                        <p:tgtEl>
                                          <p:spTgt spid="51"/>
                                        </p:tgtEl>
                                      </p:cBhvr>
                                      <p:to x="100000" y="60000"/>
                                    </p:animScale>
                                    <p:animScale>
                                      <p:cBhvr>
                                        <p:cTn id="37" dur="166" decel="50000">
                                          <p:stCondLst>
                                            <p:cond delay="676"/>
                                          </p:stCondLst>
                                        </p:cTn>
                                        <p:tgtEl>
                                          <p:spTgt spid="51"/>
                                        </p:tgtEl>
                                      </p:cBhvr>
                                      <p:to x="100000" y="100000"/>
                                    </p:animScale>
                                    <p:animScale>
                                      <p:cBhvr>
                                        <p:cTn id="38" dur="26">
                                          <p:stCondLst>
                                            <p:cond delay="1312"/>
                                          </p:stCondLst>
                                        </p:cTn>
                                        <p:tgtEl>
                                          <p:spTgt spid="51"/>
                                        </p:tgtEl>
                                      </p:cBhvr>
                                      <p:to x="100000" y="80000"/>
                                    </p:animScale>
                                    <p:animScale>
                                      <p:cBhvr>
                                        <p:cTn id="39" dur="166" decel="50000">
                                          <p:stCondLst>
                                            <p:cond delay="1338"/>
                                          </p:stCondLst>
                                        </p:cTn>
                                        <p:tgtEl>
                                          <p:spTgt spid="51"/>
                                        </p:tgtEl>
                                      </p:cBhvr>
                                      <p:to x="100000" y="100000"/>
                                    </p:animScale>
                                    <p:animScale>
                                      <p:cBhvr>
                                        <p:cTn id="40" dur="26">
                                          <p:stCondLst>
                                            <p:cond delay="1642"/>
                                          </p:stCondLst>
                                        </p:cTn>
                                        <p:tgtEl>
                                          <p:spTgt spid="51"/>
                                        </p:tgtEl>
                                      </p:cBhvr>
                                      <p:to x="100000" y="90000"/>
                                    </p:animScale>
                                    <p:animScale>
                                      <p:cBhvr>
                                        <p:cTn id="41" dur="166" decel="50000">
                                          <p:stCondLst>
                                            <p:cond delay="1668"/>
                                          </p:stCondLst>
                                        </p:cTn>
                                        <p:tgtEl>
                                          <p:spTgt spid="51"/>
                                        </p:tgtEl>
                                      </p:cBhvr>
                                      <p:to x="100000" y="100000"/>
                                    </p:animScale>
                                    <p:animScale>
                                      <p:cBhvr>
                                        <p:cTn id="42" dur="26">
                                          <p:stCondLst>
                                            <p:cond delay="1808"/>
                                          </p:stCondLst>
                                        </p:cTn>
                                        <p:tgtEl>
                                          <p:spTgt spid="51"/>
                                        </p:tgtEl>
                                      </p:cBhvr>
                                      <p:to x="100000" y="95000"/>
                                    </p:animScale>
                                    <p:animScale>
                                      <p:cBhvr>
                                        <p:cTn id="43" dur="166" decel="50000">
                                          <p:stCondLst>
                                            <p:cond delay="1834"/>
                                          </p:stCondLst>
                                        </p:cTn>
                                        <p:tgtEl>
                                          <p:spTgt spid="5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80">
                                          <p:stCondLst>
                                            <p:cond delay="0"/>
                                          </p:stCondLst>
                                        </p:cTn>
                                        <p:tgtEl>
                                          <p:spTgt spid="41"/>
                                        </p:tgtEl>
                                      </p:cBhvr>
                                    </p:animEffect>
                                    <p:anim calcmode="lin" valueType="num">
                                      <p:cBhvr>
                                        <p:cTn id="4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54" dur="26">
                                          <p:stCondLst>
                                            <p:cond delay="650"/>
                                          </p:stCondLst>
                                        </p:cTn>
                                        <p:tgtEl>
                                          <p:spTgt spid="41"/>
                                        </p:tgtEl>
                                      </p:cBhvr>
                                      <p:to x="100000" y="60000"/>
                                    </p:animScale>
                                    <p:animScale>
                                      <p:cBhvr>
                                        <p:cTn id="55" dur="166" decel="50000">
                                          <p:stCondLst>
                                            <p:cond delay="676"/>
                                          </p:stCondLst>
                                        </p:cTn>
                                        <p:tgtEl>
                                          <p:spTgt spid="41"/>
                                        </p:tgtEl>
                                      </p:cBhvr>
                                      <p:to x="100000" y="100000"/>
                                    </p:animScale>
                                    <p:animScale>
                                      <p:cBhvr>
                                        <p:cTn id="56" dur="26">
                                          <p:stCondLst>
                                            <p:cond delay="1312"/>
                                          </p:stCondLst>
                                        </p:cTn>
                                        <p:tgtEl>
                                          <p:spTgt spid="41"/>
                                        </p:tgtEl>
                                      </p:cBhvr>
                                      <p:to x="100000" y="80000"/>
                                    </p:animScale>
                                    <p:animScale>
                                      <p:cBhvr>
                                        <p:cTn id="57" dur="166" decel="50000">
                                          <p:stCondLst>
                                            <p:cond delay="1338"/>
                                          </p:stCondLst>
                                        </p:cTn>
                                        <p:tgtEl>
                                          <p:spTgt spid="41"/>
                                        </p:tgtEl>
                                      </p:cBhvr>
                                      <p:to x="100000" y="100000"/>
                                    </p:animScale>
                                    <p:animScale>
                                      <p:cBhvr>
                                        <p:cTn id="58" dur="26">
                                          <p:stCondLst>
                                            <p:cond delay="1642"/>
                                          </p:stCondLst>
                                        </p:cTn>
                                        <p:tgtEl>
                                          <p:spTgt spid="41"/>
                                        </p:tgtEl>
                                      </p:cBhvr>
                                      <p:to x="100000" y="90000"/>
                                    </p:animScale>
                                    <p:animScale>
                                      <p:cBhvr>
                                        <p:cTn id="59" dur="166" decel="50000">
                                          <p:stCondLst>
                                            <p:cond delay="1668"/>
                                          </p:stCondLst>
                                        </p:cTn>
                                        <p:tgtEl>
                                          <p:spTgt spid="41"/>
                                        </p:tgtEl>
                                      </p:cBhvr>
                                      <p:to x="100000" y="100000"/>
                                    </p:animScale>
                                    <p:animScale>
                                      <p:cBhvr>
                                        <p:cTn id="60" dur="26">
                                          <p:stCondLst>
                                            <p:cond delay="1808"/>
                                          </p:stCondLst>
                                        </p:cTn>
                                        <p:tgtEl>
                                          <p:spTgt spid="41"/>
                                        </p:tgtEl>
                                      </p:cBhvr>
                                      <p:to x="100000" y="95000"/>
                                    </p:animScale>
                                    <p:animScale>
                                      <p:cBhvr>
                                        <p:cTn id="61" dur="166" decel="50000">
                                          <p:stCondLst>
                                            <p:cond delay="1834"/>
                                          </p:stCondLst>
                                        </p:cTn>
                                        <p:tgtEl>
                                          <p:spTgt spid="4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80">
                                          <p:stCondLst>
                                            <p:cond delay="0"/>
                                          </p:stCondLst>
                                        </p:cTn>
                                        <p:tgtEl>
                                          <p:spTgt spid="46"/>
                                        </p:tgtEl>
                                      </p:cBhvr>
                                    </p:animEffect>
                                    <p:anim calcmode="lin" valueType="num">
                                      <p:cBhvr>
                                        <p:cTn id="6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2" dur="26">
                                          <p:stCondLst>
                                            <p:cond delay="650"/>
                                          </p:stCondLst>
                                        </p:cTn>
                                        <p:tgtEl>
                                          <p:spTgt spid="46"/>
                                        </p:tgtEl>
                                      </p:cBhvr>
                                      <p:to x="100000" y="60000"/>
                                    </p:animScale>
                                    <p:animScale>
                                      <p:cBhvr>
                                        <p:cTn id="73" dur="166" decel="50000">
                                          <p:stCondLst>
                                            <p:cond delay="676"/>
                                          </p:stCondLst>
                                        </p:cTn>
                                        <p:tgtEl>
                                          <p:spTgt spid="46"/>
                                        </p:tgtEl>
                                      </p:cBhvr>
                                      <p:to x="100000" y="100000"/>
                                    </p:animScale>
                                    <p:animScale>
                                      <p:cBhvr>
                                        <p:cTn id="74" dur="26">
                                          <p:stCondLst>
                                            <p:cond delay="1312"/>
                                          </p:stCondLst>
                                        </p:cTn>
                                        <p:tgtEl>
                                          <p:spTgt spid="46"/>
                                        </p:tgtEl>
                                      </p:cBhvr>
                                      <p:to x="100000" y="80000"/>
                                    </p:animScale>
                                    <p:animScale>
                                      <p:cBhvr>
                                        <p:cTn id="75" dur="166" decel="50000">
                                          <p:stCondLst>
                                            <p:cond delay="1338"/>
                                          </p:stCondLst>
                                        </p:cTn>
                                        <p:tgtEl>
                                          <p:spTgt spid="46"/>
                                        </p:tgtEl>
                                      </p:cBhvr>
                                      <p:to x="100000" y="100000"/>
                                    </p:animScale>
                                    <p:animScale>
                                      <p:cBhvr>
                                        <p:cTn id="76" dur="26">
                                          <p:stCondLst>
                                            <p:cond delay="1642"/>
                                          </p:stCondLst>
                                        </p:cTn>
                                        <p:tgtEl>
                                          <p:spTgt spid="46"/>
                                        </p:tgtEl>
                                      </p:cBhvr>
                                      <p:to x="100000" y="90000"/>
                                    </p:animScale>
                                    <p:animScale>
                                      <p:cBhvr>
                                        <p:cTn id="77" dur="166" decel="50000">
                                          <p:stCondLst>
                                            <p:cond delay="1668"/>
                                          </p:stCondLst>
                                        </p:cTn>
                                        <p:tgtEl>
                                          <p:spTgt spid="46"/>
                                        </p:tgtEl>
                                      </p:cBhvr>
                                      <p:to x="100000" y="100000"/>
                                    </p:animScale>
                                    <p:animScale>
                                      <p:cBhvr>
                                        <p:cTn id="78" dur="26">
                                          <p:stCondLst>
                                            <p:cond delay="1808"/>
                                          </p:stCondLst>
                                        </p:cTn>
                                        <p:tgtEl>
                                          <p:spTgt spid="46"/>
                                        </p:tgtEl>
                                      </p:cBhvr>
                                      <p:to x="100000" y="95000"/>
                                    </p:animScale>
                                    <p:animScale>
                                      <p:cBhvr>
                                        <p:cTn id="79"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ABDE838D-DCE8-41A3-B845-19EE4DE6C76F}"/>
              </a:ext>
            </a:extLst>
          </p:cNvPr>
          <p:cNvPicPr>
            <a:picLocks noChangeAspect="1"/>
          </p:cNvPicPr>
          <p:nvPr/>
        </p:nvPicPr>
        <p:blipFill>
          <a:blip r:embed="rId2"/>
          <a:stretch>
            <a:fillRect/>
          </a:stretch>
        </p:blipFill>
        <p:spPr>
          <a:xfrm>
            <a:off x="3301829" y="304800"/>
            <a:ext cx="6864691" cy="1609483"/>
          </a:xfrm>
          <a:prstGeom prst="rect">
            <a:avLst/>
          </a:prstGeom>
        </p:spPr>
      </p:pic>
      <p:sp>
        <p:nvSpPr>
          <p:cNvPr id="32" name="TextBox 31">
            <a:extLst>
              <a:ext uri="{FF2B5EF4-FFF2-40B4-BE49-F238E27FC236}">
                <a16:creationId xmlns="" xmlns:a16="http://schemas.microsoft.com/office/drawing/2014/main" id="{E3FA7EF8-E653-4C01-B755-58A8FA67B5FB}"/>
              </a:ext>
            </a:extLst>
          </p:cNvPr>
          <p:cNvSpPr txBox="1"/>
          <p:nvPr/>
        </p:nvSpPr>
        <p:spPr>
          <a:xfrm>
            <a:off x="923925" y="1652270"/>
            <a:ext cx="10831830" cy="4147739"/>
          </a:xfrm>
          <a:prstGeom prst="rect">
            <a:avLst/>
          </a:prstGeom>
          <a:noFill/>
        </p:spPr>
        <p:txBody>
          <a:bodyPr wrap="square" rtlCol="0">
            <a:spAutoFit/>
          </a:bodyPr>
          <a:lstStyle/>
          <a:p>
            <a:pPr algn="just">
              <a:lnSpc>
                <a:spcPct val="150000"/>
              </a:lnSpc>
            </a:pPr>
            <a:r>
              <a:rPr lang="en-US" sz="3600" b="1" dirty="0" err="1">
                <a:effectLst/>
                <a:latin typeface="Times New Roman" pitchFamily="18" charset="0"/>
                <a:ea typeface="Arial-Rounded" panose="020B0500000000000000" pitchFamily="34" charset="0"/>
                <a:cs typeface="Times New Roman" pitchFamily="18" charset="0"/>
              </a:rPr>
              <a:t>Từ</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xa</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xa</a:t>
            </a:r>
            <a:r>
              <a:rPr lang="en-US" sz="3600" b="1" dirty="0">
                <a:effectLst/>
                <a:latin typeface="Times New Roman" pitchFamily="18" charset="0"/>
                <a:ea typeface="Arial-Rounded" panose="020B0500000000000000" pitchFamily="34" charset="0"/>
                <a:cs typeface="Times New Roman" pitchFamily="18" charset="0"/>
              </a:rPr>
              <a:t>,</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r>
              <a:rPr lang="en-US" sz="3600" b="1" dirty="0" err="1">
                <a:effectLst/>
                <a:latin typeface="Times New Roman" pitchFamily="18" charset="0"/>
                <a:ea typeface="Arial-Rounded" panose="020B0500000000000000" pitchFamily="34" charset="0"/>
                <a:cs typeface="Times New Roman" pitchFamily="18" charset="0"/>
              </a:rPr>
              <a:t>trên</a:t>
            </a:r>
            <a:r>
              <a:rPr lang="en-US" sz="3600" b="1" dirty="0">
                <a:effectLst/>
                <a:latin typeface="Times New Roman" pitchFamily="18" charset="0"/>
                <a:ea typeface="Arial-Rounded" panose="020B0500000000000000" pitchFamily="34" charset="0"/>
                <a:cs typeface="Times New Roman" pitchFamily="18" charset="0"/>
              </a:rPr>
              <a:t> con </a:t>
            </a:r>
            <a:r>
              <a:rPr lang="en-US" sz="3600" b="1" dirty="0" err="1">
                <a:effectLst/>
                <a:latin typeface="Times New Roman" pitchFamily="18" charset="0"/>
                <a:ea typeface="Arial-Rounded" panose="020B0500000000000000" pitchFamily="34" charset="0"/>
                <a:cs typeface="Times New Roman" pitchFamily="18" charset="0"/>
              </a:rPr>
              <a:t>đường</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đất</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đỏ</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chạy</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về</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làng</a:t>
            </a:r>
            <a:r>
              <a:rPr lang="en-US" sz="3600" b="1" dirty="0">
                <a:effectLst/>
                <a:latin typeface="Times New Roman" pitchFamily="18" charset="0"/>
                <a:ea typeface="Arial-Rounded" panose="020B0500000000000000" pitchFamily="34" charset="0"/>
                <a:cs typeface="Times New Roman" pitchFamily="18" charset="0"/>
              </a:rPr>
              <a:t>,</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r>
              <a:rPr lang="en-US" sz="3600" b="1" dirty="0" err="1">
                <a:effectLst/>
                <a:latin typeface="Times New Roman" pitchFamily="18" charset="0"/>
                <a:ea typeface="Arial-Rounded" panose="020B0500000000000000" pitchFamily="34" charset="0"/>
                <a:cs typeface="Times New Roman" pitchFamily="18" charset="0"/>
              </a:rPr>
              <a:t>tôi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đã</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trông</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thấy</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bóng</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núi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quê</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tôi</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xanh</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thẫm</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trên</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nền</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trời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mây</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trắng</a:t>
            </a:r>
            <a:r>
              <a:rPr lang="en-US" sz="3600" b="1" dirty="0">
                <a:effectLst/>
                <a:latin typeface="Times New Roman" pitchFamily="18" charset="0"/>
                <a:ea typeface="Arial-Rounded" panose="020B0500000000000000" pitchFamily="34" charset="0"/>
                <a:cs typeface="Times New Roman" pitchFamily="18" charset="0"/>
              </a:rPr>
              <a:t> </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p>
          <a:p>
            <a:pPr algn="just">
              <a:lnSpc>
                <a:spcPct val="150000"/>
              </a:lnSpc>
            </a:pPr>
            <a:r>
              <a:rPr lang="en-US" sz="3600" b="1" dirty="0" err="1">
                <a:effectLst/>
                <a:latin typeface="Times New Roman" pitchFamily="18" charset="0"/>
                <a:ea typeface="Arial-Rounded" panose="020B0500000000000000" pitchFamily="34" charset="0"/>
                <a:cs typeface="Times New Roman" pitchFamily="18" charset="0"/>
              </a:rPr>
              <a:t>Lá</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bạch</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đàn</a:t>
            </a:r>
            <a:r>
              <a:rPr lang="en-US" sz="3600" b="1" dirty="0">
                <a:effectLst/>
                <a:latin typeface="Times New Roman" pitchFamily="18" charset="0"/>
                <a:ea typeface="Arial-Rounded" panose="020B0500000000000000" pitchFamily="34" charset="0"/>
                <a:cs typeface="Times New Roman" pitchFamily="18" charset="0"/>
              </a:rPr>
              <a:t>,</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lá</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tre</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xanh</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tươi</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che</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rợp</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những</a:t>
            </a:r>
            <a:r>
              <a:rPr lang="en-US" sz="3600" b="1" dirty="0">
                <a:effectLst/>
                <a:latin typeface="Times New Roman" pitchFamily="18" charset="0"/>
                <a:ea typeface="Arial-Rounded" panose="020B0500000000000000" pitchFamily="34" charset="0"/>
                <a:cs typeface="Times New Roman" pitchFamily="18" charset="0"/>
              </a:rPr>
              <a:t> con </a:t>
            </a:r>
            <a:r>
              <a:rPr lang="en-US" sz="3600" b="1" dirty="0" err="1">
                <a:effectLst/>
                <a:latin typeface="Times New Roman" pitchFamily="18" charset="0"/>
                <a:ea typeface="Arial-Rounded" panose="020B0500000000000000" pitchFamily="34" charset="0"/>
                <a:cs typeface="Times New Roman" pitchFamily="18" charset="0"/>
              </a:rPr>
              <a:t>đường</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mòn</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quanh</a:t>
            </a:r>
            <a:r>
              <a:rPr lang="en-US" sz="3600" b="1" dirty="0">
                <a:effectLst/>
                <a:latin typeface="Times New Roman" pitchFamily="18" charset="0"/>
                <a:ea typeface="Arial-Rounded" panose="020B0500000000000000" pitchFamily="34" charset="0"/>
                <a:cs typeface="Times New Roman" pitchFamily="18" charset="0"/>
              </a:rPr>
              <a:t> co </a:t>
            </a:r>
            <a:r>
              <a:rPr lang="en-US" sz="3600" b="1" dirty="0" err="1">
                <a:effectLst/>
                <a:latin typeface="Times New Roman" pitchFamily="18" charset="0"/>
                <a:ea typeface="Arial-Rounded" panose="020B0500000000000000" pitchFamily="34" charset="0"/>
                <a:cs typeface="Times New Roman" pitchFamily="18" charset="0"/>
              </a:rPr>
              <a:t>lên</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đỉnh</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núi</a:t>
            </a:r>
            <a:r>
              <a:rPr lang="en-US" sz="3600" b="1" dirty="0">
                <a:solidFill>
                  <a:srgbClr val="FF0000"/>
                </a:solidFill>
                <a:effectLst/>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arn(inVertical)">
                                      <p:cBhvr>
                                        <p:cTn id="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Times New Roman" pitchFamily="18" charset="0"/>
                  <a:ea typeface="Arial-Rounded" panose="020B0500000000000000" pitchFamily="34" charset="0"/>
                  <a:cs typeface="Times New Roman" pitchFamily="18" charset="0"/>
                </a:rPr>
                <a:t>rười</a:t>
              </a:r>
              <a:r>
                <a:rPr kumimoji="0" lang="en-US" sz="6600" b="1" i="0" u="none" strike="noStrike" kern="1200" cap="none" spc="0" normalizeH="0" baseline="0" noProof="0" dirty="0">
                  <a:ln>
                    <a:noFill/>
                  </a:ln>
                  <a:solidFill>
                    <a:srgbClr val="F14124"/>
                  </a:solidFill>
                  <a:effectLst/>
                  <a:uLnTx/>
                  <a:uFillTx/>
                  <a:latin typeface="Times New Roman" pitchFamily="18" charset="0"/>
                  <a:ea typeface="Arial-Rounded" panose="020B0500000000000000" pitchFamily="34" charset="0"/>
                  <a:cs typeface="Times New Roman" pitchFamily="18" charset="0"/>
                </a:rPr>
                <a:t> </a:t>
              </a:r>
              <a:r>
                <a:rPr kumimoji="0" lang="en-US" sz="6600" b="1" i="0" u="none" strike="noStrike" kern="1200" cap="none" spc="0" normalizeH="0" baseline="0" noProof="0" dirty="0" err="1">
                  <a:ln>
                    <a:noFill/>
                  </a:ln>
                  <a:solidFill>
                    <a:srgbClr val="F14124"/>
                  </a:solidFill>
                  <a:effectLst/>
                  <a:uLnTx/>
                  <a:uFillTx/>
                  <a:latin typeface="Times New Roman" pitchFamily="18" charset="0"/>
                  <a:ea typeface="Arial-Rounded" panose="020B0500000000000000" pitchFamily="34" charset="0"/>
                  <a:cs typeface="Times New Roman" pitchFamily="18" charset="0"/>
                </a:rPr>
                <a:t>rượi</a:t>
              </a:r>
              <a:endParaRPr kumimoji="0" lang="en-US" sz="6600" b="1" i="0" u="none" strike="noStrike" kern="1200" cap="none" spc="0" normalizeH="0" baseline="0" noProof="0" dirty="0">
                <a:ln>
                  <a:noFill/>
                </a:ln>
                <a:solidFill>
                  <a:srgbClr val="F14124"/>
                </a:solidFill>
                <a:effectLst/>
                <a:uLnTx/>
                <a:uFillTx/>
                <a:latin typeface="Times New Roman" pitchFamily="18" charset="0"/>
                <a:ea typeface="Arial-Rounded" panose="020B0500000000000000" pitchFamily="34" charset="0"/>
                <a:cs typeface="Times New Roman" pitchFamily="18"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lvl="0" algn="just">
              <a:defRPr/>
            </a:pPr>
            <a:r>
              <a:rPr lang="en-US" sz="4000" b="1" dirty="0" err="1">
                <a:solidFill>
                  <a:prstClr val="black"/>
                </a:solidFill>
                <a:latin typeface="Times New Roman" pitchFamily="18" charset="0"/>
                <a:ea typeface="Arial-Rounded" panose="020B0500000000000000" pitchFamily="34" charset="0"/>
                <a:cs typeface="Times New Roman" pitchFamily="18" charset="0"/>
              </a:rPr>
              <a:t>Màu</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xanh</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cây</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lá</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trải</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rộng</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gợi</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cảm</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giác</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dịu</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mát</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dễ</a:t>
            </a:r>
            <a:r>
              <a:rPr lang="en-US" sz="4000" b="1" dirty="0">
                <a:solidFill>
                  <a:prstClr val="black"/>
                </a:solidFill>
                <a:latin typeface="Times New Roman" pitchFamily="18" charset="0"/>
                <a:ea typeface="Arial-Rounded" panose="020B0500000000000000" pitchFamily="34" charset="0"/>
                <a:cs typeface="Times New Roman" pitchFamily="18" charset="0"/>
              </a:rPr>
              <a:t> </a:t>
            </a:r>
            <a:r>
              <a:rPr lang="en-US" sz="4000" b="1" dirty="0" err="1">
                <a:solidFill>
                  <a:prstClr val="black"/>
                </a:solidFill>
                <a:latin typeface="Times New Roman" pitchFamily="18" charset="0"/>
                <a:ea typeface="Arial-Rounded" panose="020B0500000000000000" pitchFamily="34" charset="0"/>
                <a:cs typeface="Times New Roman" pitchFamily="18" charset="0"/>
              </a:rPr>
              <a:t>chịu</a:t>
            </a:r>
            <a:r>
              <a:rPr lang="en-US" sz="4000" b="1" dirty="0">
                <a:solidFill>
                  <a:prstClr val="black"/>
                </a:solidFill>
                <a:latin typeface="Times New Roman" pitchFamily="18" charset="0"/>
                <a:ea typeface="Arial-Rounded" panose="020B0500000000000000" pitchFamily="34" charset="0"/>
                <a:cs typeface="Times New Roman" pitchFamily="18" charset="0"/>
              </a:rPr>
              <a:t>.</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413611" y="376132"/>
              <a:ext cx="5023263" cy="65517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Giải</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nghĩa</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từ</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khó</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hiểu</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Times New Roman" pitchFamily="18" charset="0"/>
                  <a:ea typeface="Arial-Rounded" panose="020B0500000000000000" pitchFamily="34" charset="0"/>
                  <a:cs typeface="Times New Roman" pitchFamily="18" charset="0"/>
                </a:rPr>
                <a:t>Khe</a:t>
              </a:r>
              <a:endParaRPr kumimoji="0" lang="en-US" sz="6600" b="1" i="0" u="none" strike="noStrike" kern="1200" cap="none" spc="0" normalizeH="0" baseline="0" noProof="0" dirty="0">
                <a:ln>
                  <a:noFill/>
                </a:ln>
                <a:solidFill>
                  <a:srgbClr val="F14124"/>
                </a:solidFill>
                <a:effectLst/>
                <a:uLnTx/>
                <a:uFillTx/>
                <a:latin typeface="Times New Roman" pitchFamily="18" charset="0"/>
                <a:ea typeface="Arial-Rounded" panose="020B0500000000000000" pitchFamily="34" charset="0"/>
                <a:cs typeface="Times New Roman" pitchFamily="18"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b="1" dirty="0">
                <a:solidFill>
                  <a:prstClr val="black"/>
                </a:solidFill>
                <a:latin typeface="Times New Roman" pitchFamily="18" charset="0"/>
                <a:ea typeface="Arial-Rounded" panose="020B0500000000000000" pitchFamily="34" charset="0"/>
                <a:cs typeface="Times New Roman" pitchFamily="18" charset="0"/>
              </a:rPr>
              <a:t>khoang hở dài và hẹp giữa hai vách núi.</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396922" y="376132"/>
              <a:ext cx="4719219" cy="65517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Giải</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nghĩa</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từ</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khó</a:t>
              </a:r>
              <a:r>
                <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hiểu</a:t>
              </a:r>
              <a:endParaRPr kumimoji="0" 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Núi</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quê</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tôi</a:t>
            </a:r>
            <a:endPar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52" name="TextBox 51">
            <a:extLst>
              <a:ext uri="{FF2B5EF4-FFF2-40B4-BE49-F238E27FC236}">
                <a16:creationId xmlns="" xmlns:a16="http://schemas.microsoft.com/office/drawing/2014/main" id="{5BADAFD4-B6D3-4730-99A4-BA3A2E36F789}"/>
              </a:ext>
            </a:extLst>
          </p:cNvPr>
          <p:cNvSpPr txBox="1"/>
          <p:nvPr/>
        </p:nvSpPr>
        <p:spPr>
          <a:xfrm>
            <a:off x="561975" y="952500"/>
            <a:ext cx="1123950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 xmlns:a16="http://schemas.microsoft.com/office/drawing/2014/main" id="{DFA8DBBC-AF79-4E36-816D-BE7C4937FD1A}"/>
              </a:ext>
            </a:extLst>
          </p:cNvPr>
          <p:cNvSpPr/>
          <p:nvPr/>
        </p:nvSpPr>
        <p:spPr>
          <a:xfrm>
            <a:off x="285750" y="45910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20890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 xmlns:a16="http://schemas.microsoft.com/office/drawing/2014/main" id="{2C2BBF16-7825-4054-8D52-59FFF89D7483}"/>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1476835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 xmlns:a16="http://schemas.microsoft.com/office/drawing/2014/main" id="{5D2CADCA-08CC-43CA-A1D0-EAAD5982330F}"/>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 xmlns:a16="http://schemas.microsoft.com/office/drawing/2014/main" id="{7CE30D8C-8484-42C4-8197-941438508BDB}"/>
              </a:ext>
            </a:extLst>
          </p:cNvPr>
          <p:cNvGrpSpPr/>
          <p:nvPr/>
        </p:nvGrpSpPr>
        <p:grpSpPr>
          <a:xfrm>
            <a:off x="1903627" y="791307"/>
            <a:ext cx="8384747" cy="2079483"/>
            <a:chOff x="1826053" y="791307"/>
            <a:chExt cx="8384747" cy="2079483"/>
          </a:xfrm>
        </p:grpSpPr>
        <p:sp>
          <p:nvSpPr>
            <p:cNvPr id="20" name="Freeform: Shape 19">
              <a:extLst>
                <a:ext uri="{FF2B5EF4-FFF2-40B4-BE49-F238E27FC236}">
                  <a16:creationId xmlns="" xmlns:a16="http://schemas.microsoft.com/office/drawing/2014/main" id="{C874FAAA-077F-4771-8C58-E87B149A34D7}"/>
                </a:ext>
              </a:extLst>
            </p:cNvPr>
            <p:cNvSpPr/>
            <p:nvPr/>
          </p:nvSpPr>
          <p:spPr>
            <a:xfrm>
              <a:off x="1826053" y="791307"/>
              <a:ext cx="8384747" cy="207948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A8A4780C-AECC-4FAE-B350-C57A1B544E7A}"/>
                </a:ext>
              </a:extLst>
            </p:cNvPr>
            <p:cNvSpPr txBox="1"/>
            <p:nvPr/>
          </p:nvSpPr>
          <p:spPr>
            <a:xfrm>
              <a:off x="2608018" y="979967"/>
              <a:ext cx="7538988" cy="1661993"/>
            </a:xfrm>
            <a:prstGeom prst="rect">
              <a:avLst/>
            </a:prstGeom>
            <a:noFill/>
          </p:spPr>
          <p:txBody>
            <a:bodyPr wrap="square" lIns="0" tIns="0" rIns="0" bIns="0" rtlCol="0">
              <a:spAutoFit/>
            </a:bodyPr>
            <a:lstStyle/>
            <a:p>
              <a:pPr algn="just"/>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Tìm</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trong</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bài</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câu</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văn</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a:t>
              </a:r>
              <a:endParaRPr lang="en-US" sz="3600" b="0" i="0" dirty="0">
                <a:solidFill>
                  <a:srgbClr val="000000"/>
                </a:solidFill>
                <a:effectLst/>
                <a:latin typeface="Times New Roman" pitchFamily="18" charset="0"/>
                <a:ea typeface="Arial-Rounded" panose="020B0500000000000000" pitchFamily="34" charset="0"/>
                <a:cs typeface="Times New Roman" pitchFamily="18" charset="0"/>
              </a:endParaRPr>
            </a:p>
            <a:p>
              <a:pPr algn="just"/>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Tả</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đỉnh</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vào</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cuối</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thu</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sang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đông</a:t>
              </a:r>
              <a:endParaRPr lang="en-US" sz="3600" b="0" i="0" dirty="0">
                <a:solidFill>
                  <a:srgbClr val="000000"/>
                </a:solidFill>
                <a:effectLst/>
                <a:latin typeface="Times New Roman" pitchFamily="18" charset="0"/>
                <a:ea typeface="Arial-Rounded" panose="020B0500000000000000" pitchFamily="34" charset="0"/>
                <a:cs typeface="Times New Roman" pitchFamily="18" charset="0"/>
              </a:endParaRPr>
            </a:p>
            <a:p>
              <a:pPr algn="just"/>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Tả</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ngọn</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núi</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vào</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mùa</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0" i="0" dirty="0" err="1">
                  <a:solidFill>
                    <a:srgbClr val="000000"/>
                  </a:solidFill>
                  <a:effectLst/>
                  <a:latin typeface="Times New Roman" pitchFamily="18" charset="0"/>
                  <a:ea typeface="Arial-Rounded" panose="020B0500000000000000" pitchFamily="34" charset="0"/>
                  <a:cs typeface="Times New Roman" pitchFamily="18" charset="0"/>
                </a:rPr>
                <a:t>hè</a:t>
              </a:r>
              <a:r>
                <a:rPr lang="en-US" sz="3600" b="0" i="0" dirty="0">
                  <a:solidFill>
                    <a:srgbClr val="000000"/>
                  </a:solidFill>
                  <a:effectLst/>
                  <a:latin typeface="Times New Roman" pitchFamily="18" charset="0"/>
                  <a:ea typeface="Arial-Rounded" panose="020B0500000000000000" pitchFamily="34" charset="0"/>
                  <a:cs typeface="Times New Roman" pitchFamily="18" charset="0"/>
                </a:rPr>
                <a:t> </a:t>
              </a:r>
            </a:p>
          </p:txBody>
        </p:sp>
      </p:grpSp>
      <p:pic>
        <p:nvPicPr>
          <p:cNvPr id="22" name="Picture 21">
            <a:extLst>
              <a:ext uri="{FF2B5EF4-FFF2-40B4-BE49-F238E27FC236}">
                <a16:creationId xmlns="" xmlns:a16="http://schemas.microsoft.com/office/drawing/2014/main" id="{624D5A04-064D-457B-B213-868738B3C9D8}"/>
              </a:ext>
            </a:extLst>
          </p:cNvPr>
          <p:cNvPicPr>
            <a:picLocks noChangeAspect="1"/>
          </p:cNvPicPr>
          <p:nvPr/>
        </p:nvPicPr>
        <p:blipFill>
          <a:blip r:embed="rId3"/>
          <a:stretch>
            <a:fillRect/>
          </a:stretch>
        </p:blipFill>
        <p:spPr>
          <a:xfrm>
            <a:off x="1361975" y="152400"/>
            <a:ext cx="1000225" cy="2209800"/>
          </a:xfrm>
          <a:prstGeom prst="rect">
            <a:avLst/>
          </a:prstGeom>
        </p:spPr>
      </p:pic>
      <p:sp>
        <p:nvSpPr>
          <p:cNvPr id="23" name="TextBox 22">
            <a:extLst>
              <a:ext uri="{FF2B5EF4-FFF2-40B4-BE49-F238E27FC236}">
                <a16:creationId xmlns="" xmlns:a16="http://schemas.microsoft.com/office/drawing/2014/main" id="{ECE8E4C6-F204-4CDF-A6A1-4C7C0B93019C}"/>
              </a:ext>
            </a:extLst>
          </p:cNvPr>
          <p:cNvSpPr txBox="1"/>
          <p:nvPr/>
        </p:nvSpPr>
        <p:spPr>
          <a:xfrm>
            <a:off x="1414131" y="3135652"/>
            <a:ext cx="9452344" cy="2308324"/>
          </a:xfrm>
          <a:prstGeom prst="rect">
            <a:avLst/>
          </a:prstGeom>
          <a:noFill/>
        </p:spPr>
        <p:txBody>
          <a:bodyPr wrap="square">
            <a:spAutoFit/>
          </a:bodyPr>
          <a:lstStyle/>
          <a:p>
            <a:pPr algn="just"/>
            <a:r>
              <a:rPr lang="vi-VN" sz="3600" b="1" dirty="0">
                <a:solidFill>
                  <a:srgbClr val="002060"/>
                </a:solidFill>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giông, cả ngọn núi hiện ra xanh mướt.</a:t>
            </a:r>
            <a:endParaRPr lang="en-US" sz="36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79588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 xmlns:a16="http://schemas.microsoft.com/office/drawing/2014/main" id="{17E4DA24-7A9A-4DD2-816D-D318DA993FAB}"/>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 xmlns:a16="http://schemas.microsoft.com/office/drawing/2014/main" id="{97D791B5-7972-49AE-819C-CFC9E4C48C81}"/>
              </a:ext>
            </a:extLst>
          </p:cNvPr>
          <p:cNvGrpSpPr/>
          <p:nvPr/>
        </p:nvGrpSpPr>
        <p:grpSpPr>
          <a:xfrm>
            <a:off x="1826053" y="403681"/>
            <a:ext cx="8539894" cy="1790700"/>
            <a:chOff x="1826053" y="791308"/>
            <a:chExt cx="8539894" cy="1790700"/>
          </a:xfrm>
        </p:grpSpPr>
        <p:sp>
          <p:nvSpPr>
            <p:cNvPr id="25" name="Freeform: Shape 24">
              <a:extLst>
                <a:ext uri="{FF2B5EF4-FFF2-40B4-BE49-F238E27FC236}">
                  <a16:creationId xmlns="" xmlns:a16="http://schemas.microsoft.com/office/drawing/2014/main" id="{9BD5D13E-FF96-4A77-8386-433609738C5F}"/>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TextBox 25">
              <a:extLst>
                <a:ext uri="{FF2B5EF4-FFF2-40B4-BE49-F238E27FC236}">
                  <a16:creationId xmlns="" xmlns:a16="http://schemas.microsoft.com/office/drawing/2014/main" id="{040D1A7A-F84A-45FD-9662-5D3E787560B3}"/>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Times New Roman" pitchFamily="18" charset="0"/>
                  <a:ea typeface="Arial-Rounded" panose="020B0500000000000000" pitchFamily="34" charset="0"/>
                  <a:cs typeface="Times New Roman" pitchFamily="18" charset="0"/>
                </a:rPr>
                <a:t>Chọn từ ngữ có tiếng “xanh” phù hợp với từng sự vật được tả trong bài?</a:t>
              </a:r>
              <a:endParaRPr lang="en-US" sz="3200" b="1" dirty="0">
                <a:effectLst/>
                <a:latin typeface="Times New Roman" pitchFamily="18" charset="0"/>
                <a:ea typeface="Arial-Rounded" panose="020B0500000000000000" pitchFamily="34" charset="0"/>
                <a:cs typeface="Times New Roman" pitchFamily="18" charset="0"/>
              </a:endParaRPr>
            </a:p>
          </p:txBody>
        </p:sp>
      </p:grpSp>
      <p:pic>
        <p:nvPicPr>
          <p:cNvPr id="27" name="Picture 26">
            <a:extLst>
              <a:ext uri="{FF2B5EF4-FFF2-40B4-BE49-F238E27FC236}">
                <a16:creationId xmlns="" xmlns:a16="http://schemas.microsoft.com/office/drawing/2014/main" id="{46825B1E-18C5-41F9-A53C-B12F32D8B651}"/>
              </a:ext>
            </a:extLst>
          </p:cNvPr>
          <p:cNvPicPr>
            <a:picLocks noChangeAspect="1"/>
          </p:cNvPicPr>
          <p:nvPr/>
        </p:nvPicPr>
        <p:blipFill>
          <a:blip r:embed="rId3"/>
          <a:stretch>
            <a:fillRect/>
          </a:stretch>
        </p:blipFill>
        <p:spPr>
          <a:xfrm>
            <a:off x="1234488" y="182217"/>
            <a:ext cx="998502" cy="2209800"/>
          </a:xfrm>
          <a:prstGeom prst="rect">
            <a:avLst/>
          </a:prstGeom>
        </p:spPr>
      </p:pic>
      <p:pic>
        <p:nvPicPr>
          <p:cNvPr id="16" name="Picture 15">
            <a:extLst>
              <a:ext uri="{FF2B5EF4-FFF2-40B4-BE49-F238E27FC236}">
                <a16:creationId xmlns="" xmlns:a16="http://schemas.microsoft.com/office/drawing/2014/main" id="{54744A80-58CD-45BA-A752-1194D133F745}"/>
              </a:ext>
            </a:extLst>
          </p:cNvPr>
          <p:cNvPicPr>
            <a:picLocks noChangeAspect="1"/>
          </p:cNvPicPr>
          <p:nvPr/>
        </p:nvPicPr>
        <p:blipFill>
          <a:blip r:embed="rId4"/>
          <a:stretch>
            <a:fillRect/>
          </a:stretch>
        </p:blipFill>
        <p:spPr>
          <a:xfrm>
            <a:off x="695434" y="2345635"/>
            <a:ext cx="10913606" cy="3140765"/>
          </a:xfrm>
          <a:prstGeom prst="rect">
            <a:avLst/>
          </a:prstGeom>
        </p:spPr>
      </p:pic>
      <p:cxnSp>
        <p:nvCxnSpPr>
          <p:cNvPr id="35" name="Straight Arrow Connector 34">
            <a:extLst>
              <a:ext uri="{FF2B5EF4-FFF2-40B4-BE49-F238E27FC236}">
                <a16:creationId xmlns="" xmlns:a16="http://schemas.microsoft.com/office/drawing/2014/main" id="{C0141BF2-DD5B-405E-8F9A-3FDDB2354B65}"/>
              </a:ext>
            </a:extLst>
          </p:cNvPr>
          <p:cNvCxnSpPr/>
          <p:nvPr/>
        </p:nvCxnSpPr>
        <p:spPr>
          <a:xfrm>
            <a:off x="5220586" y="3242930"/>
            <a:ext cx="1818167" cy="68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23353D81-B427-4AA9-8514-98B697E312E4}"/>
              </a:ext>
            </a:extLst>
          </p:cNvPr>
          <p:cNvCxnSpPr>
            <a:cxnSpLocks/>
          </p:cNvCxnSpPr>
          <p:nvPr/>
        </p:nvCxnSpPr>
        <p:spPr>
          <a:xfrm>
            <a:off x="5231219" y="3806456"/>
            <a:ext cx="1807534" cy="13609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29EDF922-40C8-4492-B131-557BED5F6309}"/>
              </a:ext>
            </a:extLst>
          </p:cNvPr>
          <p:cNvCxnSpPr>
            <a:cxnSpLocks/>
          </p:cNvCxnSpPr>
          <p:nvPr/>
        </p:nvCxnSpPr>
        <p:spPr>
          <a:xfrm flipV="1">
            <a:off x="5231219" y="3189767"/>
            <a:ext cx="1839432" cy="1339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5E03C151-F3E9-4D01-AC96-92989572D154}"/>
              </a:ext>
            </a:extLst>
          </p:cNvPr>
          <p:cNvCxnSpPr>
            <a:cxnSpLocks/>
          </p:cNvCxnSpPr>
          <p:nvPr/>
        </p:nvCxnSpPr>
        <p:spPr>
          <a:xfrm flipV="1">
            <a:off x="5231219" y="4380614"/>
            <a:ext cx="1828800" cy="818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95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925077C4-956D-4C28-9A96-5CAB202FF2C5}"/>
              </a:ext>
            </a:extLst>
          </p:cNvPr>
          <p:cNvGrpSpPr/>
          <p:nvPr/>
        </p:nvGrpSpPr>
        <p:grpSpPr>
          <a:xfrm>
            <a:off x="1826053" y="791308"/>
            <a:ext cx="8539894" cy="1534449"/>
            <a:chOff x="1826053" y="791308"/>
            <a:chExt cx="8539894" cy="1534449"/>
          </a:xfrm>
        </p:grpSpPr>
        <p:sp>
          <p:nvSpPr>
            <p:cNvPr id="38" name="Freeform: Shape 37">
              <a:extLst>
                <a:ext uri="{FF2B5EF4-FFF2-40B4-BE49-F238E27FC236}">
                  <a16:creationId xmlns="" xmlns:a16="http://schemas.microsoft.com/office/drawing/2014/main" id="{A7B8509B-2689-4486-A773-8E33A217377F}"/>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TextBox 38">
              <a:extLst>
                <a:ext uri="{FF2B5EF4-FFF2-40B4-BE49-F238E27FC236}">
                  <a16:creationId xmlns="" xmlns:a16="http://schemas.microsoft.com/office/drawing/2014/main" id="{3C9CA7EC-3ECB-458D-8FAB-568FE0D473DD}"/>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effectLst/>
                  <a:latin typeface="Times New Roman" pitchFamily="18" charset="0"/>
                  <a:ea typeface="Arial-Rounded" panose="020B0500000000000000" pitchFamily="34" charset="0"/>
                  <a:cs typeface="Times New Roman" pitchFamily="18" charset="0"/>
                </a:rPr>
                <a:t>Tìm</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trong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bài</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những</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câu</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văn</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có</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hình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ảnh</a:t>
              </a:r>
              <a:r>
                <a:rPr lang="en-US" sz="3200" b="1" dirty="0">
                  <a:effectLst/>
                  <a:latin typeface="Times New Roman" pitchFamily="18" charset="0"/>
                  <a:ea typeface="Arial-Rounded" panose="020B0500000000000000" pitchFamily="34" charset="0"/>
                  <a:cs typeface="Times New Roman" pitchFamily="18" charset="0"/>
                </a:rPr>
                <a:t> so </a:t>
              </a:r>
              <a:r>
                <a:rPr lang="en-US" sz="3200" b="1" dirty="0" err="1">
                  <a:effectLst/>
                  <a:latin typeface="Times New Roman" pitchFamily="18" charset="0"/>
                  <a:ea typeface="Arial-Rounded" panose="020B0500000000000000" pitchFamily="34" charset="0"/>
                  <a:cs typeface="Times New Roman" pitchFamily="18" charset="0"/>
                </a:rPr>
                <a:t>sánh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Em</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thích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hình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ảnh</a:t>
              </a:r>
              <a:r>
                <a:rPr lang="en-US" sz="3200" b="1" dirty="0">
                  <a:effectLst/>
                  <a:latin typeface="Times New Roman" pitchFamily="18" charset="0"/>
                  <a:ea typeface="Arial-Rounded" panose="020B0500000000000000" pitchFamily="34" charset="0"/>
                  <a:cs typeface="Times New Roman" pitchFamily="18" charset="0"/>
                </a:rPr>
                <a:t> </a:t>
              </a:r>
              <a:r>
                <a:rPr lang="en-US" sz="3200" b="1" dirty="0" err="1">
                  <a:effectLst/>
                  <a:latin typeface="Times New Roman" pitchFamily="18" charset="0"/>
                  <a:ea typeface="Arial-Rounded" panose="020B0500000000000000" pitchFamily="34" charset="0"/>
                  <a:cs typeface="Times New Roman" pitchFamily="18" charset="0"/>
                </a:rPr>
                <a:t>nào</a:t>
              </a:r>
              <a:r>
                <a:rPr lang="en-US" sz="3200" b="1" dirty="0">
                  <a:effectLst/>
                  <a:latin typeface="Times New Roman" pitchFamily="18" charset="0"/>
                  <a:ea typeface="Arial-Rounded" panose="020B0500000000000000" pitchFamily="34" charset="0"/>
                  <a:cs typeface="Times New Roman" pitchFamily="18" charset="0"/>
                </a:rPr>
                <a:t>? </a:t>
              </a:r>
            </a:p>
          </p:txBody>
        </p:sp>
      </p:grpSp>
      <p:sp>
        <p:nvSpPr>
          <p:cNvPr id="40" name="Rectangle: Rounded Corners 39">
            <a:extLst>
              <a:ext uri="{FF2B5EF4-FFF2-40B4-BE49-F238E27FC236}">
                <a16:creationId xmlns="" xmlns:a16="http://schemas.microsoft.com/office/drawing/2014/main" id="{0BF54B69-9D0F-41C1-B4BC-0C1B233931C0}"/>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1" name="Picture 40">
            <a:extLst>
              <a:ext uri="{FF2B5EF4-FFF2-40B4-BE49-F238E27FC236}">
                <a16:creationId xmlns="" xmlns:a16="http://schemas.microsoft.com/office/drawing/2014/main" id="{0D12A4AE-20CA-4023-B24F-BA780F4008CF}"/>
              </a:ext>
            </a:extLst>
          </p:cNvPr>
          <p:cNvPicPr>
            <a:picLocks noChangeAspect="1"/>
          </p:cNvPicPr>
          <p:nvPr/>
        </p:nvPicPr>
        <p:blipFill>
          <a:blip r:embed="rId3"/>
          <a:stretch>
            <a:fillRect/>
          </a:stretch>
        </p:blipFill>
        <p:spPr>
          <a:xfrm>
            <a:off x="1326682" y="135017"/>
            <a:ext cx="998741" cy="2209800"/>
          </a:xfrm>
          <a:prstGeom prst="rect">
            <a:avLst/>
          </a:prstGeom>
        </p:spPr>
      </p:pic>
      <p:sp>
        <p:nvSpPr>
          <p:cNvPr id="42" name="TextBox 41">
            <a:extLst>
              <a:ext uri="{FF2B5EF4-FFF2-40B4-BE49-F238E27FC236}">
                <a16:creationId xmlns="" xmlns:a16="http://schemas.microsoft.com/office/drawing/2014/main" id="{FFD84C88-A1A6-4214-ABCD-12F8235FE823}"/>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Times New Roman" pitchFamily="18" charset="0"/>
                <a:ea typeface="Arial-Rounded" panose="020B0500000000000000" pitchFamily="34" charset="0"/>
                <a:cs typeface="Times New Roman" pitchFamily="18" charset="0"/>
              </a:rPr>
              <a:t>Về cuối thu sang đông, trên đỉnh núi có mây trắng bay như tấm khăn m</a:t>
            </a:r>
            <a:r>
              <a:rPr lang="en-US" sz="3600" b="1" dirty="0">
                <a:solidFill>
                  <a:srgbClr val="002060"/>
                </a:solidFill>
                <a:latin typeface="Times New Roman" pitchFamily="18" charset="0"/>
                <a:ea typeface="Arial-Rounded" panose="020B0500000000000000" pitchFamily="34" charset="0"/>
                <a:cs typeface="Times New Roman" pitchFamily="18" charset="0"/>
              </a:rPr>
              <a:t>ỏ</a:t>
            </a:r>
            <a:r>
              <a:rPr lang="vi-VN" sz="3600" b="1" dirty="0">
                <a:solidFill>
                  <a:srgbClr val="002060"/>
                </a:solidFill>
                <a:latin typeface="Times New Roman" pitchFamily="18" charset="0"/>
                <a:ea typeface="Arial-Rounded" panose="020B0500000000000000" pitchFamily="34" charset="0"/>
                <a:cs typeface="Times New Roman" pitchFamily="18" charset="0"/>
              </a:rPr>
              <a:t>ng; lá cây bay như làn tóc tiên của một bà tiên đang hướng mặt về phía biển.</a:t>
            </a:r>
            <a:endParaRPr lang="en-US" sz="3600" dirty="0">
              <a:latin typeface="Times New Roman" pitchFamily="18" charset="0"/>
              <a:ea typeface="Arial-Rounded" panose="020B0500000000000000" pitchFamily="34" charset="0"/>
              <a:cs typeface="Times New Roman" pitchFamily="18" charset="0"/>
            </a:endParaRPr>
          </a:p>
        </p:txBody>
      </p:sp>
      <p:sp>
        <p:nvSpPr>
          <p:cNvPr id="43" name="Rectangle 42">
            <a:extLst>
              <a:ext uri="{FF2B5EF4-FFF2-40B4-BE49-F238E27FC236}">
                <a16:creationId xmlns="" xmlns:a16="http://schemas.microsoft.com/office/drawing/2014/main" id="{570BAE87-9BD1-4040-A692-E1F583FC56DF}"/>
              </a:ext>
            </a:extLst>
          </p:cNvPr>
          <p:cNvSpPr/>
          <p:nvPr/>
        </p:nvSpPr>
        <p:spPr>
          <a:xfrm>
            <a:off x="1367514" y="3820698"/>
            <a:ext cx="496949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ectangle 43">
            <a:extLst>
              <a:ext uri="{FF2B5EF4-FFF2-40B4-BE49-F238E27FC236}">
                <a16:creationId xmlns="" xmlns:a16="http://schemas.microsoft.com/office/drawing/2014/main" id="{C1097AFB-C315-425C-A235-28F8296208EF}"/>
              </a:ext>
            </a:extLst>
          </p:cNvPr>
          <p:cNvSpPr/>
          <p:nvPr/>
        </p:nvSpPr>
        <p:spPr>
          <a:xfrm>
            <a:off x="5964865" y="2689255"/>
            <a:ext cx="510362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 xmlns:a16="http://schemas.microsoft.com/office/drawing/2014/main" id="{08245C1F-83C6-4986-9509-63DAE45C375D}"/>
              </a:ext>
            </a:extLst>
          </p:cNvPr>
          <p:cNvSpPr/>
          <p:nvPr/>
        </p:nvSpPr>
        <p:spPr>
          <a:xfrm>
            <a:off x="6481312" y="3274046"/>
            <a:ext cx="494868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47">
            <a:extLst>
              <a:ext uri="{FF2B5EF4-FFF2-40B4-BE49-F238E27FC236}">
                <a16:creationId xmlns="" xmlns:a16="http://schemas.microsoft.com/office/drawing/2014/main" id="{BE6C55F9-E52C-4906-BF8A-C9ED8F959D2D}"/>
              </a:ext>
            </a:extLst>
          </p:cNvPr>
          <p:cNvSpPr/>
          <p:nvPr/>
        </p:nvSpPr>
        <p:spPr>
          <a:xfrm>
            <a:off x="1367052" y="3274045"/>
            <a:ext cx="492742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outVertical)">
                                      <p:cBhvr>
                                        <p:cTn id="22" dur="500"/>
                                        <p:tgtEl>
                                          <p:spTgt spid="43"/>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outVertical)">
                                      <p:cBhvr>
                                        <p:cTn id="25" dur="500"/>
                                        <p:tgtEl>
                                          <p:spTgt spid="44"/>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outVertical)">
                                      <p:cBhvr>
                                        <p:cTn id="28" dur="500"/>
                                        <p:tgtEl>
                                          <p:spTgt spid="47"/>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outVertical)">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 xmlns:a16="http://schemas.microsoft.com/office/drawing/2014/main" id="{EE57A250-8C2B-4EEF-8290-FBEDA4E397DA}"/>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43" name="Group 42">
            <a:extLst>
              <a:ext uri="{FF2B5EF4-FFF2-40B4-BE49-F238E27FC236}">
                <a16:creationId xmlns="" xmlns:a16="http://schemas.microsoft.com/office/drawing/2014/main" id="{9114391D-334D-47E5-99AD-082127B9FE66}"/>
              </a:ext>
            </a:extLst>
          </p:cNvPr>
          <p:cNvGrpSpPr/>
          <p:nvPr/>
        </p:nvGrpSpPr>
        <p:grpSpPr>
          <a:xfrm>
            <a:off x="1574534" y="1006704"/>
            <a:ext cx="9759773" cy="1408043"/>
            <a:chOff x="1446943" y="838200"/>
            <a:chExt cx="9759773" cy="1408043"/>
          </a:xfrm>
        </p:grpSpPr>
        <p:sp>
          <p:nvSpPr>
            <p:cNvPr id="44" name="Freeform: Shape 43">
              <a:extLst>
                <a:ext uri="{FF2B5EF4-FFF2-40B4-BE49-F238E27FC236}">
                  <a16:creationId xmlns="" xmlns:a16="http://schemas.microsoft.com/office/drawing/2014/main" id="{7E8F9BE9-FA92-4559-849A-B4F2605146A3}"/>
                </a:ext>
              </a:extLst>
            </p:cNvPr>
            <p:cNvSpPr/>
            <p:nvPr/>
          </p:nvSpPr>
          <p:spPr>
            <a:xfrm>
              <a:off x="1446943" y="838200"/>
              <a:ext cx="9759773"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5" name="TextBox 44">
              <a:extLst>
                <a:ext uri="{FF2B5EF4-FFF2-40B4-BE49-F238E27FC236}">
                  <a16:creationId xmlns="" xmlns:a16="http://schemas.microsoft.com/office/drawing/2014/main" id="{2DC186AB-DA99-4268-BD6A-117C72CB1E07}"/>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300" b="1" dirty="0">
                  <a:effectLst/>
                  <a:latin typeface="Times New Roman" pitchFamily="18" charset="0"/>
                  <a:ea typeface="Arial-Rounded" panose="020B0500000000000000" pitchFamily="34" charset="0"/>
                  <a:cs typeface="Times New Roman" pitchFamily="18" charset="0"/>
                </a:rPr>
                <a:t>Tác giả cảm nhận được những âm thanh nào, những hương thơm nào của vùng núi quê mình?</a:t>
              </a:r>
              <a:endParaRPr kumimoji="0" lang="en-US" sz="33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pic>
        <p:nvPicPr>
          <p:cNvPr id="46" name="Picture 45">
            <a:extLst>
              <a:ext uri="{FF2B5EF4-FFF2-40B4-BE49-F238E27FC236}">
                <a16:creationId xmlns="" xmlns:a16="http://schemas.microsoft.com/office/drawing/2014/main" id="{E9247E31-67EC-4C3A-BF10-39B5CBBE2DFB}"/>
              </a:ext>
            </a:extLst>
          </p:cNvPr>
          <p:cNvPicPr>
            <a:picLocks noChangeAspect="1"/>
          </p:cNvPicPr>
          <p:nvPr/>
        </p:nvPicPr>
        <p:blipFill>
          <a:blip r:embed="rId3"/>
          <a:stretch>
            <a:fillRect/>
          </a:stretch>
        </p:blipFill>
        <p:spPr>
          <a:xfrm>
            <a:off x="740871" y="720048"/>
            <a:ext cx="1000225" cy="2212584"/>
          </a:xfrm>
          <a:prstGeom prst="rect">
            <a:avLst/>
          </a:prstGeom>
        </p:spPr>
      </p:pic>
      <p:sp>
        <p:nvSpPr>
          <p:cNvPr id="47" name="TextBox 46">
            <a:extLst>
              <a:ext uri="{FF2B5EF4-FFF2-40B4-BE49-F238E27FC236}">
                <a16:creationId xmlns="" xmlns:a16="http://schemas.microsoft.com/office/drawing/2014/main" id="{ADE1997E-1033-4945-BA5D-EF7373056E1D}"/>
              </a:ext>
            </a:extLst>
          </p:cNvPr>
          <p:cNvSpPr txBox="1"/>
          <p:nvPr/>
        </p:nvSpPr>
        <p:spPr>
          <a:xfrm>
            <a:off x="1618461" y="2558721"/>
            <a:ext cx="9332843" cy="1754326"/>
          </a:xfrm>
          <a:prstGeom prst="rect">
            <a:avLst/>
          </a:prstGeom>
          <a:noFill/>
        </p:spPr>
        <p:txBody>
          <a:bodyPr wrap="square">
            <a:spAutoFit/>
          </a:bodyPr>
          <a:lstStyle/>
          <a:p>
            <a:pPr algn="just"/>
            <a:r>
              <a:rPr lang="vi-VN" sz="3600" b="1" dirty="0">
                <a:solidFill>
                  <a:srgbClr val="002060"/>
                </a:solidFill>
                <a:latin typeface="Times New Roman" pitchFamily="18" charset="0"/>
                <a:ea typeface="Arial-Rounded" panose="020B0500000000000000" pitchFamily="34" charset="0"/>
                <a:cs typeface="Times New Roman" pitchFamily="18" charset="0"/>
              </a:rPr>
              <a:t>Từ xa xa, tác giả nghe thấy tiếng lá bạch đàn và lá tre reo, ngửi thấy hương thơm của chè xanh, của bếp nhà ai tỏa khói.</a:t>
            </a:r>
          </a:p>
        </p:txBody>
      </p:sp>
      <p:sp>
        <p:nvSpPr>
          <p:cNvPr id="48" name="Rectangle 47">
            <a:extLst>
              <a:ext uri="{FF2B5EF4-FFF2-40B4-BE49-F238E27FC236}">
                <a16:creationId xmlns="" xmlns:a16="http://schemas.microsoft.com/office/drawing/2014/main" id="{F1761F01-1789-4260-A638-4089056C1ACC}"/>
              </a:ext>
            </a:extLst>
          </p:cNvPr>
          <p:cNvSpPr/>
          <p:nvPr/>
        </p:nvSpPr>
        <p:spPr>
          <a:xfrm>
            <a:off x="1695504" y="3171880"/>
            <a:ext cx="7459129" cy="50023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 xmlns:a16="http://schemas.microsoft.com/office/drawing/2014/main" id="{5F963CA5-6A27-4239-BF23-2025CFF2A0FD}"/>
              </a:ext>
            </a:extLst>
          </p:cNvPr>
          <p:cNvSpPr/>
          <p:nvPr/>
        </p:nvSpPr>
        <p:spPr>
          <a:xfrm>
            <a:off x="4584094" y="2644414"/>
            <a:ext cx="634617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52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outVertical)">
                                      <p:cBhvr>
                                        <p:cTn id="22" dur="500"/>
                                        <p:tgtEl>
                                          <p:spTgt spid="48"/>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out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6" descr="Happy woman teacher in government uniform holding colorful pom poms character cartoon art illustration">
            <a:extLst>
              <a:ext uri="{FF2B5EF4-FFF2-40B4-BE49-F238E27FC236}">
                <a16:creationId xmlns="" xmlns:a16="http://schemas.microsoft.com/office/drawing/2014/main" id="{D038F404-0D12-4C1E-A214-A74106023C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80" b="96208" l="9904" r="89936">
                        <a14:foregroundMark x1="44409" y1="44311" x2="44409" y2="44311"/>
                      </a14:backgroundRemoval>
                    </a14:imgEffect>
                  </a14:imgLayer>
                </a14:imgProps>
              </a:ext>
              <a:ext uri="{28A0092B-C50C-407E-A947-70E740481C1C}">
                <a14:useLocalDpi xmlns:a14="http://schemas.microsoft.com/office/drawing/2010/main" val="0"/>
              </a:ext>
            </a:extLst>
          </a:blip>
          <a:srcRect/>
          <a:stretch>
            <a:fillRect/>
          </a:stretch>
        </p:blipFill>
        <p:spPr bwMode="auto">
          <a:xfrm>
            <a:off x="6522807" y="1430841"/>
            <a:ext cx="4947490" cy="3959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2982C17E-CC33-4F3D-9E84-73D638023E79}"/>
              </a:ext>
            </a:extLst>
          </p:cNvPr>
          <p:cNvPicPr>
            <a:picLocks noChangeAspect="1"/>
          </p:cNvPicPr>
          <p:nvPr/>
        </p:nvPicPr>
        <p:blipFill>
          <a:blip r:embed="rId6"/>
          <a:stretch>
            <a:fillRect/>
          </a:stretch>
        </p:blipFill>
        <p:spPr>
          <a:xfrm>
            <a:off x="1638300" y="742102"/>
            <a:ext cx="6746766" cy="3754723"/>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 xmlns:a16="http://schemas.microsoft.com/office/drawing/2014/main" id="{5D541876-E8FE-4667-9B33-E3C5983781EF}"/>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2" name="Group 21">
            <a:extLst>
              <a:ext uri="{FF2B5EF4-FFF2-40B4-BE49-F238E27FC236}">
                <a16:creationId xmlns="" xmlns:a16="http://schemas.microsoft.com/office/drawing/2014/main" id="{40A6E286-6AF0-4969-8A96-3B0436E0BC0E}"/>
              </a:ext>
            </a:extLst>
          </p:cNvPr>
          <p:cNvGrpSpPr/>
          <p:nvPr/>
        </p:nvGrpSpPr>
        <p:grpSpPr>
          <a:xfrm>
            <a:off x="1579629" y="429038"/>
            <a:ext cx="8985667" cy="2209800"/>
            <a:chOff x="3040681" y="4792317"/>
            <a:chExt cx="7532706" cy="2209800"/>
          </a:xfrm>
        </p:grpSpPr>
        <p:sp>
          <p:nvSpPr>
            <p:cNvPr id="23" name="Freeform: Shape 22">
              <a:extLst>
                <a:ext uri="{FF2B5EF4-FFF2-40B4-BE49-F238E27FC236}">
                  <a16:creationId xmlns="" xmlns:a16="http://schemas.microsoft.com/office/drawing/2014/main" id="{E0BD6373-6EA5-4383-825B-8F29C7116923}"/>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 xmlns:a16="http://schemas.microsoft.com/office/drawing/2014/main" id="{B4C9E5AF-3E7E-4628-9165-438F537A4A95}"/>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25" name="Rectangle: Rounded Corners 24">
              <a:extLst>
                <a:ext uri="{FF2B5EF4-FFF2-40B4-BE49-F238E27FC236}">
                  <a16:creationId xmlns="" xmlns:a16="http://schemas.microsoft.com/office/drawing/2014/main" id="{19C3EDF1-E204-4F9D-BC9D-4940F770811D}"/>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6" name="TextBox 25">
              <a:extLst>
                <a:ext uri="{FF2B5EF4-FFF2-40B4-BE49-F238E27FC236}">
                  <a16:creationId xmlns="" xmlns:a16="http://schemas.microsoft.com/office/drawing/2014/main" id="{8F61688E-EAD1-414F-A91E-796EE94116A1}"/>
                </a:ext>
              </a:extLst>
            </p:cNvPr>
            <p:cNvSpPr txBox="1"/>
            <p:nvPr/>
          </p:nvSpPr>
          <p:spPr>
            <a:xfrm>
              <a:off x="4044099" y="5207192"/>
              <a:ext cx="6329320"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Times New Roman" pitchFamily="18" charset="0"/>
                  <a:ea typeface="Arial-Rounded" panose="020B0500000000000000" pitchFamily="34" charset="0"/>
                  <a:cs typeface="Times New Roman" pitchFamily="18" charset="0"/>
                </a:rPr>
                <a:t>Nêu</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cảm</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nghĩ</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của</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em</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sau</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khi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đọc</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bài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Núi</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quê</a:t>
              </a:r>
              <a:r>
                <a:rPr lang="en-US" sz="3600" b="1" dirty="0">
                  <a:effectLst/>
                  <a:latin typeface="Times New Roman" pitchFamily="18" charset="0"/>
                  <a:ea typeface="Arial-Rounded" panose="020B0500000000000000" pitchFamily="34" charset="0"/>
                  <a:cs typeface="Times New Roman" pitchFamily="18" charset="0"/>
                </a:rPr>
                <a:t> </a:t>
              </a:r>
              <a:r>
                <a:rPr lang="en-US" sz="3600" b="1" dirty="0" err="1">
                  <a:effectLst/>
                  <a:latin typeface="Times New Roman" pitchFamily="18" charset="0"/>
                  <a:ea typeface="Arial-Rounded" panose="020B0500000000000000" pitchFamily="34" charset="0"/>
                  <a:cs typeface="Times New Roman" pitchFamily="18" charset="0"/>
                </a:rPr>
                <a:t>tôi</a:t>
              </a:r>
              <a:endParaRPr lang="en-US" sz="3600" b="1" dirty="0">
                <a:effectLst/>
                <a:latin typeface="Times New Roman" pitchFamily="18" charset="0"/>
                <a:ea typeface="Arial-Rounded" panose="020B0500000000000000" pitchFamily="34" charset="0"/>
                <a:cs typeface="Times New Roman" pitchFamily="18" charset="0"/>
              </a:endParaRPr>
            </a:p>
          </p:txBody>
        </p:sp>
      </p:grpSp>
      <p:sp>
        <p:nvSpPr>
          <p:cNvPr id="27" name="TextBox 26">
            <a:extLst>
              <a:ext uri="{FF2B5EF4-FFF2-40B4-BE49-F238E27FC236}">
                <a16:creationId xmlns="" xmlns:a16="http://schemas.microsoft.com/office/drawing/2014/main" id="{D2996C46-288A-4535-9F1C-441C017593AE}"/>
              </a:ext>
            </a:extLst>
          </p:cNvPr>
          <p:cNvSpPr txBox="1"/>
          <p:nvPr/>
        </p:nvSpPr>
        <p:spPr>
          <a:xfrm>
            <a:off x="2775792" y="2803760"/>
            <a:ext cx="7871791" cy="677108"/>
          </a:xfrm>
          <a:prstGeom prst="rect">
            <a:avLst/>
          </a:prstGeom>
          <a:noFill/>
        </p:spPr>
        <p:txBody>
          <a:bodyPr wrap="square" lIns="0" tIns="0" rIns="0" bIns="0" rtlCol="0">
            <a:spAutoFit/>
          </a:bodyPr>
          <a:lstStyle/>
          <a:p>
            <a:pPr algn="just"/>
            <a:r>
              <a:rPr lang="nl-NL" sz="4400" b="1" dirty="0">
                <a:solidFill>
                  <a:srgbClr val="FF0000"/>
                </a:solidFill>
                <a:latin typeface="Times New Roman" pitchFamily="18" charset="0"/>
                <a:ea typeface="Arial-Rounded" panose="020B0500000000000000" pitchFamily="34" charset="0"/>
                <a:cs typeface="Times New Roman" pitchFamily="18" charset="0"/>
              </a:rPr>
              <a:t>Nêu theo hiểu biết của mình.</a:t>
            </a:r>
            <a:endParaRPr lang="en-US" sz="4400" b="1" dirty="0">
              <a:solidFill>
                <a:srgbClr val="FF0000"/>
              </a:solidFill>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wipe(down)">
                                      <p:cBhvr>
                                        <p:cTn id="1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 xmlns:a16="http://schemas.microsoft.com/office/drawing/2014/main" id="{FD1B3576-4EEA-3FB8-C4E2-758D61DCD80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 xmlns:asvg="http://schemas.microsoft.com/office/drawing/2016/SVG/main"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Nội</a:t>
            </a:r>
            <a:r>
              <a:rPr kumimoji="0" lang="en-US" sz="48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dung </a:t>
            </a:r>
            <a:r>
              <a:rPr kumimoji="0" lang="en-US" sz="48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bài</a:t>
            </a:r>
            <a:r>
              <a:rPr kumimoji="0" lang="en-US" sz="48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8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đọc</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
        <p:nvSpPr>
          <p:cNvPr id="2" name="TextBox 1">
            <a:extLst>
              <a:ext uri="{FF2B5EF4-FFF2-40B4-BE49-F238E27FC236}">
                <a16:creationId xmlns="" xmlns:a16="http://schemas.microsoft.com/office/drawing/2014/main" id="{B8976CAC-0AE0-64C7-9587-5A89FDAEE6F3}"/>
              </a:ext>
            </a:extLst>
          </p:cNvPr>
          <p:cNvSpPr txBox="1"/>
          <p:nvPr/>
        </p:nvSpPr>
        <p:spPr>
          <a:xfrm>
            <a:off x="2403107" y="1945406"/>
            <a:ext cx="7295931" cy="3077766"/>
          </a:xfrm>
          <a:prstGeom prst="rect">
            <a:avLst/>
          </a:prstGeom>
          <a:noFill/>
        </p:spPr>
        <p:txBody>
          <a:bodyPr wrap="square" lIns="0" tIns="0" rIns="0" bIns="0" rtlCol="0">
            <a:spAutoFit/>
          </a:bodyPr>
          <a:lstStyle/>
          <a:p>
            <a:pPr lvl="0" algn="just"/>
            <a:r>
              <a:rPr lang="en-US" sz="4000" b="1" dirty="0" err="1">
                <a:solidFill>
                  <a:srgbClr val="00B050"/>
                </a:solidFill>
                <a:latin typeface="Times New Roman" pitchFamily="18" charset="0"/>
                <a:ea typeface="Arial-Rounded" panose="020B0500000000000000" pitchFamily="34" charset="0"/>
                <a:cs typeface="Times New Roman" pitchFamily="18" charset="0"/>
              </a:rPr>
              <a:t>Bài</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đọc</a:t>
            </a:r>
            <a:r>
              <a:rPr lang="vi-VN"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miêu</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tả</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vi-VN" sz="4000" b="1" dirty="0">
                <a:solidFill>
                  <a:srgbClr val="00B050"/>
                </a:solidFill>
                <a:latin typeface="Times New Roman" pitchFamily="18" charset="0"/>
                <a:ea typeface="Arial-Rounded" panose="020B0500000000000000" pitchFamily="34" charset="0"/>
                <a:cs typeface="Times New Roman" pitchFamily="18" charset="0"/>
              </a:rPr>
              <a:t>cảnh đẹp của quê hương, từ đó </a:t>
            </a:r>
            <a:r>
              <a:rPr lang="en-US" sz="4000" b="1" dirty="0" err="1">
                <a:solidFill>
                  <a:srgbClr val="00B050"/>
                </a:solidFill>
                <a:latin typeface="Times New Roman" pitchFamily="18" charset="0"/>
                <a:ea typeface="Arial-Rounded" panose="020B0500000000000000" pitchFamily="34" charset="0"/>
                <a:cs typeface="Times New Roman" pitchFamily="18" charset="0"/>
              </a:rPr>
              <a:t>giúp</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en-US" sz="4000" b="1" dirty="0" err="1">
                <a:solidFill>
                  <a:srgbClr val="00B050"/>
                </a:solidFill>
                <a:latin typeface="Times New Roman" pitchFamily="18" charset="0"/>
                <a:ea typeface="Arial-Rounded" panose="020B0500000000000000" pitchFamily="34" charset="0"/>
                <a:cs typeface="Times New Roman" pitchFamily="18" charset="0"/>
              </a:rPr>
              <a:t>em</a:t>
            </a:r>
            <a:r>
              <a:rPr lang="en-US" sz="4000" b="1" dirty="0">
                <a:solidFill>
                  <a:srgbClr val="00B050"/>
                </a:solidFill>
                <a:latin typeface="Times New Roman" pitchFamily="18" charset="0"/>
                <a:ea typeface="Arial-Rounded" panose="020B0500000000000000" pitchFamily="34" charset="0"/>
                <a:cs typeface="Times New Roman" pitchFamily="18" charset="0"/>
              </a:rPr>
              <a:t> </a:t>
            </a:r>
            <a:r>
              <a:rPr lang="vi-VN" sz="4000" b="1" dirty="0">
                <a:solidFill>
                  <a:srgbClr val="00B050"/>
                </a:solidFill>
                <a:latin typeface="Times New Roman" pitchFamily="18" charset="0"/>
                <a:ea typeface="Arial-Rounded" panose="020B0500000000000000" pitchFamily="34" charset="0"/>
                <a:cs typeface="Times New Roman" pitchFamily="18" charset="0"/>
              </a:rPr>
              <a:t>thêm yêu quý, tự hào về quê hương, đất nước, có ý thức bảo vệ, giữ gìn những cảnh đẹp đó.</a:t>
            </a:r>
            <a:endParaRPr kumimoji="0" lang="en-US" sz="4000" b="1" i="0" u="none" strike="noStrike" kern="1200" cap="none" spc="0" normalizeH="0" baseline="0" noProof="0" dirty="0">
              <a:ln>
                <a:noFill/>
              </a:ln>
              <a:solidFill>
                <a:srgbClr val="00B05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 xmlns:a16="http://schemas.microsoft.com/office/drawing/2014/main" id="{C87B4F19-8E90-404F-BDF3-0A53CF75F962}"/>
              </a:ext>
            </a:extLst>
          </p:cNvPr>
          <p:cNvSpPr/>
          <p:nvPr/>
        </p:nvSpPr>
        <p:spPr>
          <a:xfrm>
            <a:off x="0" y="323"/>
            <a:ext cx="12192000" cy="6857354"/>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 xmlns:a16="http://schemas.microsoft.com/office/drawing/2014/main" id="{B0643704-403A-4147-B4C7-A14F9B86ABF3}"/>
              </a:ext>
            </a:extLst>
          </p:cNvPr>
          <p:cNvPicPr>
            <a:picLocks noChangeAspect="1"/>
          </p:cNvPicPr>
          <p:nvPr/>
        </p:nvPicPr>
        <p:blipFill>
          <a:blip r:embed="rId4"/>
          <a:stretch>
            <a:fillRect/>
          </a:stretch>
        </p:blipFill>
        <p:spPr>
          <a:xfrm>
            <a:off x="957943" y="983848"/>
            <a:ext cx="10276113" cy="3791351"/>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6">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grpSp>
        <p:nvGrpSpPr>
          <p:cNvPr id="1029" name="Group 1028"/>
          <p:cNvGrpSpPr/>
          <p:nvPr/>
        </p:nvGrpSpPr>
        <p:grpSpPr>
          <a:xfrm>
            <a:off x="3143063" y="818068"/>
            <a:ext cx="5699678" cy="5568237"/>
            <a:chOff x="2475700" y="1677716"/>
            <a:chExt cx="3881038" cy="3791537"/>
          </a:xfrm>
          <a:effectLst>
            <a:glow rad="101600">
              <a:schemeClr val="accent6">
                <a:satMod val="175000"/>
                <a:alpha val="40000"/>
              </a:schemeClr>
            </a:glow>
          </a:effectLst>
          <a:scene3d>
            <a:camera prst="orthographicFront">
              <a:rot lat="0" lon="0" rev="0"/>
            </a:camera>
            <a:lightRig rig="balanced" dir="t">
              <a:rot lat="0" lon="0" rev="8700000"/>
            </a:lightRig>
          </a:scene3d>
        </p:grpSpPr>
        <p:grpSp>
          <p:nvGrpSpPr>
            <p:cNvPr id="1027" name="Group 1026"/>
            <p:cNvGrpSpPr/>
            <p:nvPr/>
          </p:nvGrpSpPr>
          <p:grpSpPr>
            <a:xfrm>
              <a:off x="2535238" y="1679890"/>
              <a:ext cx="3794126" cy="3789363"/>
              <a:chOff x="2674938" y="1647826"/>
              <a:chExt cx="3794126" cy="3789363"/>
            </a:xfrm>
          </p:grpSpPr>
          <p:sp>
            <p:nvSpPr>
              <p:cNvPr id="5" name="Freeform 6"/>
              <p:cNvSpPr>
                <a:spLocks/>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39608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
              <p:cNvSpPr>
                <a:spLocks/>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92D05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8"/>
              <p:cNvSpPr>
                <a:spLocks/>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748C41"/>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9"/>
              <p:cNvSpPr>
                <a:spLocks/>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00B0F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0"/>
              <p:cNvSpPr>
                <a:spLocks/>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36819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1"/>
              <p:cNvSpPr>
                <a:spLocks/>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BA703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2"/>
              <p:cNvSpPr>
                <a:spLocks/>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4572A7"/>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3"/>
              <p:cNvSpPr>
                <a:spLocks/>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AA464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p:cNvSpPr>
                <a:spLocks/>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89A54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5"/>
              <p:cNvSpPr>
                <a:spLocks/>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71588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4198A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7"/>
              <p:cNvSpPr>
                <a:spLocks/>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DB843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8"/>
              <p:cNvSpPr>
                <a:spLocks/>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4F81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9"/>
              <p:cNvSpPr>
                <a:spLocks/>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C0504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0"/>
              <p:cNvSpPr>
                <a:spLocks/>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rgbClr val="9BBB59"/>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1"/>
              <p:cNvSpPr>
                <a:spLocks/>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rgbClr val="8064A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2"/>
              <p:cNvSpPr>
                <a:spLocks/>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rgbClr val="4BACC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3"/>
              <p:cNvSpPr>
                <a:spLocks/>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rgbClr val="F7964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4"/>
              <p:cNvSpPr>
                <a:spLocks/>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rgbClr val="93A9C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5"/>
              <p:cNvSpPr>
                <a:spLocks/>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rgbClr val="D1939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6"/>
              <p:cNvSpPr>
                <a:spLocks/>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rgbClr val="B9CD9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7"/>
              <p:cNvSpPr>
                <a:spLocks/>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rgbClr val="A99B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8"/>
              <p:cNvSpPr>
                <a:spLocks/>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rgbClr val="91C3D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9"/>
              <p:cNvSpPr>
                <a:spLocks/>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rgbClr val="F9B59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30"/>
              <p:cNvSpPr>
                <a:spLocks/>
              </p:cNvSpPr>
              <p:nvPr/>
            </p:nvSpPr>
            <p:spPr bwMode="auto">
              <a:xfrm>
                <a:off x="2900363"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rgbClr val="BCC8D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1"/>
              <p:cNvSpPr>
                <a:spLocks/>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rgbClr val="E0BCBC"/>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2"/>
              <p:cNvSpPr>
                <a:spLocks/>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rgbClr val="FFC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Freeform 33"/>
              <p:cNvSpPr>
                <a:spLocks/>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rgbClr val="C8C0D4"/>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Freeform 34"/>
              <p:cNvSpPr>
                <a:spLocks/>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rgbClr val="BBD7E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28" name="TextBox 1027"/>
            <p:cNvSpPr txBox="1"/>
            <p:nvPr/>
          </p:nvSpPr>
          <p:spPr>
            <a:xfrm rot="18410248">
              <a:off x="4890418" y="245171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7" name="TextBox 36"/>
            <p:cNvSpPr txBox="1"/>
            <p:nvPr/>
          </p:nvSpPr>
          <p:spPr>
            <a:xfrm rot="19552894">
              <a:off x="5125099" y="265723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8" name="TextBox 37"/>
            <p:cNvSpPr txBox="1"/>
            <p:nvPr/>
          </p:nvSpPr>
          <p:spPr>
            <a:xfrm rot="20091146">
              <a:off x="5311969" y="2928928"/>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9" name="TextBox 38"/>
            <p:cNvSpPr txBox="1"/>
            <p:nvPr/>
          </p:nvSpPr>
          <p:spPr>
            <a:xfrm>
              <a:off x="5366138" y="350925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0" name="TextBox 39"/>
            <p:cNvSpPr txBox="1"/>
            <p:nvPr/>
          </p:nvSpPr>
          <p:spPr>
            <a:xfrm rot="20845902">
              <a:off x="5364347" y="326609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1" name="TextBox 40"/>
            <p:cNvSpPr txBox="1"/>
            <p:nvPr/>
          </p:nvSpPr>
          <p:spPr>
            <a:xfrm rot="1287321">
              <a:off x="5308861" y="389208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2" name="TextBox 41"/>
            <p:cNvSpPr txBox="1"/>
            <p:nvPr/>
          </p:nvSpPr>
          <p:spPr>
            <a:xfrm rot="2223586">
              <a:off x="4991469" y="436434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3" name="TextBox 42"/>
            <p:cNvSpPr txBox="1"/>
            <p:nvPr/>
          </p:nvSpPr>
          <p:spPr>
            <a:xfrm rot="3764361">
              <a:off x="4541839" y="477517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4" name="TextBox 43"/>
            <p:cNvSpPr txBox="1"/>
            <p:nvPr/>
          </p:nvSpPr>
          <p:spPr>
            <a:xfrm rot="1664434">
              <a:off x="5186190" y="4167492"/>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5" name="TextBox 44"/>
            <p:cNvSpPr txBox="1"/>
            <p:nvPr/>
          </p:nvSpPr>
          <p:spPr>
            <a:xfrm rot="3135074">
              <a:off x="4744270" y="460152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6" name="TextBox 45"/>
            <p:cNvSpPr txBox="1"/>
            <p:nvPr/>
          </p:nvSpPr>
          <p:spPr>
            <a:xfrm rot="5055293">
              <a:off x="4222461" y="484037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7" name="TextBox 46"/>
            <p:cNvSpPr txBox="1"/>
            <p:nvPr/>
          </p:nvSpPr>
          <p:spPr>
            <a:xfrm rot="5400000">
              <a:off x="3945269" y="485964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8" name="TextBox 47"/>
            <p:cNvSpPr txBox="1"/>
            <p:nvPr/>
          </p:nvSpPr>
          <p:spPr>
            <a:xfrm rot="6462750">
              <a:off x="3593898" y="479375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9" name="TextBox 48"/>
            <p:cNvSpPr txBox="1"/>
            <p:nvPr/>
          </p:nvSpPr>
          <p:spPr>
            <a:xfrm rot="7002405">
              <a:off x="3286918" y="4776022"/>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0" name="TextBox 49"/>
            <p:cNvSpPr txBox="1"/>
            <p:nvPr/>
          </p:nvSpPr>
          <p:spPr>
            <a:xfrm rot="7563710">
              <a:off x="3081479" y="456723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1" name="TextBox 50"/>
            <p:cNvSpPr txBox="1"/>
            <p:nvPr/>
          </p:nvSpPr>
          <p:spPr>
            <a:xfrm rot="8648676">
              <a:off x="2842173" y="438286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2" name="TextBox 51"/>
            <p:cNvSpPr txBox="1"/>
            <p:nvPr/>
          </p:nvSpPr>
          <p:spPr>
            <a:xfrm rot="9520400">
              <a:off x="2665516" y="408451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3" name="TextBox 52"/>
            <p:cNvSpPr txBox="1"/>
            <p:nvPr/>
          </p:nvSpPr>
          <p:spPr>
            <a:xfrm rot="9806271">
              <a:off x="2588718" y="384033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4" name="TextBox 53"/>
            <p:cNvSpPr txBox="1"/>
            <p:nvPr/>
          </p:nvSpPr>
          <p:spPr>
            <a:xfrm rot="10800000">
              <a:off x="2486120" y="352407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5" name="TextBox 54"/>
            <p:cNvSpPr txBox="1"/>
            <p:nvPr/>
          </p:nvSpPr>
          <p:spPr>
            <a:xfrm rot="11539924">
              <a:off x="2475700" y="322598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6" name="TextBox 55"/>
            <p:cNvSpPr txBox="1"/>
            <p:nvPr/>
          </p:nvSpPr>
          <p:spPr>
            <a:xfrm rot="12217304">
              <a:off x="2555400" y="291098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7" name="TextBox 56"/>
            <p:cNvSpPr txBox="1"/>
            <p:nvPr/>
          </p:nvSpPr>
          <p:spPr>
            <a:xfrm rot="12878863">
              <a:off x="2754244" y="265831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8" name="TextBox 57"/>
            <p:cNvSpPr txBox="1"/>
            <p:nvPr/>
          </p:nvSpPr>
          <p:spPr>
            <a:xfrm rot="13423944">
              <a:off x="2950394" y="243035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9" name="TextBox 58"/>
            <p:cNvSpPr txBox="1"/>
            <p:nvPr/>
          </p:nvSpPr>
          <p:spPr>
            <a:xfrm rot="14455027">
              <a:off x="3218659" y="225738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0" name="TextBox 59"/>
            <p:cNvSpPr txBox="1"/>
            <p:nvPr/>
          </p:nvSpPr>
          <p:spPr>
            <a:xfrm rot="14830393">
              <a:off x="3497442" y="213988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1" name="TextBox 60"/>
            <p:cNvSpPr txBox="1"/>
            <p:nvPr/>
          </p:nvSpPr>
          <p:spPr>
            <a:xfrm rot="15693974">
              <a:off x="3783112" y="2083846"/>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2" name="TextBox 61"/>
            <p:cNvSpPr txBox="1"/>
            <p:nvPr/>
          </p:nvSpPr>
          <p:spPr>
            <a:xfrm rot="16743352">
              <a:off x="4088139" y="206823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3" name="TextBox 62"/>
            <p:cNvSpPr txBox="1"/>
            <p:nvPr/>
          </p:nvSpPr>
          <p:spPr>
            <a:xfrm rot="17422641">
              <a:off x="4391756" y="213934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4" name="TextBox 63"/>
            <p:cNvSpPr txBox="1"/>
            <p:nvPr/>
          </p:nvSpPr>
          <p:spPr>
            <a:xfrm rot="17972616">
              <a:off x="4666586" y="2298669"/>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grpSp>
      <p:sp>
        <p:nvSpPr>
          <p:cNvPr id="66" name="AutoShape 5"/>
          <p:cNvSpPr>
            <a:spLocks noChangeArrowheads="1"/>
          </p:cNvSpPr>
          <p:nvPr/>
        </p:nvSpPr>
        <p:spPr bwMode="auto">
          <a:xfrm rot="11289578">
            <a:off x="6108341" y="481105"/>
            <a:ext cx="457200" cy="965200"/>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headEnd/>
            <a:tailEnd/>
          </a:ln>
        </p:spPr>
        <p:txBody>
          <a:bodyPr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 name="Flowchart: Connector 1029"/>
          <p:cNvSpPr/>
          <p:nvPr/>
        </p:nvSpPr>
        <p:spPr>
          <a:xfrm>
            <a:off x="5483005" y="2946668"/>
            <a:ext cx="1091316" cy="1122369"/>
          </a:xfrm>
          <a:prstGeom prst="flowChartConnector">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1"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47074" y="1274285"/>
            <a:ext cx="609600" cy="609600"/>
          </a:xfrm>
          <a:prstGeom prst="rect">
            <a:avLst/>
          </a:prstGeom>
        </p:spPr>
      </p:pic>
      <p:sp>
        <p:nvSpPr>
          <p:cNvPr id="1033" name="Pentagon 1032">
            <a:hlinkClick r:id="rId8" action="ppaction://hlinksldjump"/>
          </p:cNvPr>
          <p:cNvSpPr/>
          <p:nvPr/>
        </p:nvSpPr>
        <p:spPr>
          <a:xfrm>
            <a:off x="1550871" y="1762937"/>
            <a:ext cx="838200" cy="572983"/>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Pentagon 71">
            <a:hlinkClick r:id="rId9" action="ppaction://hlinksldjump"/>
          </p:cNvPr>
          <p:cNvSpPr/>
          <p:nvPr/>
        </p:nvSpPr>
        <p:spPr>
          <a:xfrm>
            <a:off x="1576271" y="4008393"/>
            <a:ext cx="838200" cy="572983"/>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Pentagon 72">
            <a:hlinkClick r:id="rId10" action="ppaction://hlinksldjump"/>
          </p:cNvPr>
          <p:cNvSpPr/>
          <p:nvPr/>
        </p:nvSpPr>
        <p:spPr>
          <a:xfrm>
            <a:off x="1576271" y="2878093"/>
            <a:ext cx="838200" cy="572983"/>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4" name="TextBox 1033"/>
          <p:cNvSpPr txBox="1"/>
          <p:nvPr/>
        </p:nvSpPr>
        <p:spPr>
          <a:xfrm>
            <a:off x="1652471" y="1783817"/>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10" action="ppaction://hlinksldjump"/>
              </a:rPr>
              <a:t>1</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6" name="TextBox 75"/>
          <p:cNvSpPr txBox="1"/>
          <p:nvPr/>
        </p:nvSpPr>
        <p:spPr>
          <a:xfrm>
            <a:off x="1652471" y="4007817"/>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3</a:t>
            </a:r>
          </a:p>
        </p:txBody>
      </p:sp>
      <p:sp>
        <p:nvSpPr>
          <p:cNvPr id="77" name="TextBox 76">
            <a:hlinkClick r:id="rId9" action="ppaction://hlinksldjump"/>
          </p:cNvPr>
          <p:cNvSpPr txBox="1"/>
          <p:nvPr/>
        </p:nvSpPr>
        <p:spPr>
          <a:xfrm>
            <a:off x="1652471" y="2886874"/>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a:t>
            </a:r>
          </a:p>
        </p:txBody>
      </p:sp>
      <p:sp>
        <p:nvSpPr>
          <p:cNvPr id="2" name="Arrow: Right 1">
            <a:hlinkClick r:id="rId9" action="ppaction://hlinksldjump"/>
            <a:extLst>
              <a:ext uri="{FF2B5EF4-FFF2-40B4-BE49-F238E27FC236}">
                <a16:creationId xmlns="" xmlns:a16="http://schemas.microsoft.com/office/drawing/2014/main" id="{DBB033B9-3A79-4FFF-838F-6135C6FB6405}"/>
              </a:ext>
            </a:extLst>
          </p:cNvPr>
          <p:cNvSpPr/>
          <p:nvPr/>
        </p:nvSpPr>
        <p:spPr>
          <a:xfrm>
            <a:off x="11147107" y="6234764"/>
            <a:ext cx="885930" cy="485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9664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29"/>
                    </p:tgtEl>
                  </p:cond>
                </p:stCondLst>
                <p:endSync evt="end" delay="0">
                  <p:rtn val="all"/>
                </p:endSync>
                <p:childTnLst>
                  <p:par>
                    <p:cTn id="8" fill="hold">
                      <p:stCondLst>
                        <p:cond delay="0"/>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21600000">
                                      <p:cBhvr>
                                        <p:cTn id="11" dur="1000" fill="hold"/>
                                        <p:tgtEl>
                                          <p:spTgt spid="102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audio>
              <p:cMediaNode vol="80000" numSld="4">
                <p:cTn id="16" fill="hold" display="0">
                  <p:stCondLst>
                    <p:cond delay="indefinite"/>
                  </p:stCondLst>
                  <p:endCondLst>
                    <p:cond evt="onStopAudio" delay="0">
                      <p:tgtEl>
                        <p:sldTgt/>
                      </p:tgtEl>
                    </p:cond>
                  </p:endCondLst>
                </p:cTn>
                <p:tgtEl>
                  <p:spTgt spid="103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 xmlns:a16="http://schemas.microsoft.com/office/drawing/2014/main" id="{084CBB6B-2352-4A06-87FA-AB76C9DDE38D}"/>
              </a:ext>
            </a:extLst>
          </p:cNvPr>
          <p:cNvSpPr/>
          <p:nvPr/>
        </p:nvSpPr>
        <p:spPr>
          <a:xfrm>
            <a:off x="2779486" y="2110468"/>
            <a:ext cx="59436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mj-lt"/>
              <a:ea typeface="+mn-ea"/>
              <a:cs typeface="+mn-cs"/>
            </a:endParaRPr>
          </a:p>
        </p:txBody>
      </p:sp>
      <p:sp>
        <p:nvSpPr>
          <p:cNvPr id="80" name="TextBox 79">
            <a:extLst>
              <a:ext uri="{FF2B5EF4-FFF2-40B4-BE49-F238E27FC236}">
                <a16:creationId xmlns="" xmlns:a16="http://schemas.microsoft.com/office/drawing/2014/main" id="{858EDA83-5D9B-49DB-B493-E93B42150E98}"/>
              </a:ext>
            </a:extLst>
          </p:cNvPr>
          <p:cNvSpPr txBox="1"/>
          <p:nvPr/>
        </p:nvSpPr>
        <p:spPr>
          <a:xfrm>
            <a:off x="3592286" y="2781534"/>
            <a:ext cx="44196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Em</a:t>
            </a:r>
            <a:r>
              <a:rPr kumimoji="0" lang="en-US" sz="4000" b="1"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đọc</a:t>
            </a:r>
            <a:r>
              <a:rPr kumimoji="0" lang="en-US" sz="4000" b="1"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khổ</a:t>
            </a:r>
            <a:r>
              <a:rPr kumimoji="0" lang="en-US" sz="4000" b="1" i="0" u="none" strike="noStrike" kern="1200" cap="none" spc="0" normalizeH="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đầu</a:t>
            </a:r>
            <a:r>
              <a:rPr kumimoji="0" lang="en-US" sz="4000" b="1" i="0" u="none" strike="noStrike" kern="1200" cap="none" spc="0" normalizeH="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lang="en-US" sz="4000" b="1" dirty="0" err="1">
                <a:solidFill>
                  <a:prstClr val="black"/>
                </a:solidFill>
                <a:latin typeface="Times New Roman" pitchFamily="18" charset="0"/>
                <a:ea typeface="Cambria" panose="02040503050406030204" pitchFamily="18" charset="0"/>
                <a:cs typeface="Times New Roman" pitchFamily="18" charset="0"/>
              </a:rPr>
              <a:t>Đất</a:t>
            </a:r>
            <a:r>
              <a:rPr lang="en-US" sz="4000" b="1" dirty="0">
                <a:solidFill>
                  <a:prstClr val="black"/>
                </a:solidFill>
                <a:latin typeface="Times New Roman" pitchFamily="18" charset="0"/>
                <a:ea typeface="Cambria" panose="02040503050406030204" pitchFamily="18" charset="0"/>
                <a:cs typeface="Times New Roman" pitchFamily="18" charset="0"/>
              </a:rPr>
              <a:t> </a:t>
            </a:r>
            <a:r>
              <a:rPr lang="en-US" sz="4000" b="1" dirty="0" err="1">
                <a:solidFill>
                  <a:prstClr val="black"/>
                </a:solidFill>
                <a:latin typeface="Times New Roman" pitchFamily="18" charset="0"/>
                <a:ea typeface="Cambria" panose="02040503050406030204" pitchFamily="18" charset="0"/>
                <a:cs typeface="Times New Roman" pitchFamily="18" charset="0"/>
              </a:rPr>
              <a:t>nước</a:t>
            </a:r>
            <a:r>
              <a:rPr kumimoji="0" lang="en-US" sz="4000" b="1"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a:t>
            </a:r>
          </a:p>
        </p:txBody>
      </p:sp>
      <p:pic>
        <p:nvPicPr>
          <p:cNvPr id="84" name="Picture 83">
            <a:hlinkClick r:id="rId5" action="ppaction://hlinksldjump"/>
            <a:extLst>
              <a:ext uri="{FF2B5EF4-FFF2-40B4-BE49-F238E27FC236}">
                <a16:creationId xmlns=""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Tree>
    <p:extLst>
      <p:ext uri="{BB962C8B-B14F-4D97-AF65-F5344CB8AC3E}">
        <p14:creationId xmlns:p14="http://schemas.microsoft.com/office/powerpoint/2010/main" val="2985631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 xmlns:a16="http://schemas.microsoft.com/office/drawing/2014/main" id="{084CBB6B-2352-4A06-87FA-AB76C9DDE38D}"/>
              </a:ext>
            </a:extLst>
          </p:cNvPr>
          <p:cNvSpPr/>
          <p:nvPr/>
        </p:nvSpPr>
        <p:spPr>
          <a:xfrm>
            <a:off x="2351315" y="451077"/>
            <a:ext cx="6497410" cy="223497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 name="TextBox 79">
            <a:extLst>
              <a:ext uri="{FF2B5EF4-FFF2-40B4-BE49-F238E27FC236}">
                <a16:creationId xmlns="" xmlns:a16="http://schemas.microsoft.com/office/drawing/2014/main" id="{858EDA83-5D9B-49DB-B493-E93B42150E98}"/>
              </a:ext>
            </a:extLst>
          </p:cNvPr>
          <p:cNvSpPr txBox="1"/>
          <p:nvPr/>
        </p:nvSpPr>
        <p:spPr>
          <a:xfrm>
            <a:off x="2737304" y="803089"/>
            <a:ext cx="53766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Nêu</a:t>
            </a:r>
            <a:r>
              <a:rPr kumimoji="0" lang="en-US" sz="4000" b="0"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nội</a:t>
            </a:r>
            <a:r>
              <a:rPr kumimoji="0" lang="en-US" sz="4000" b="0"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dung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của</a:t>
            </a:r>
            <a:r>
              <a:rPr kumimoji="0" lang="en-US" sz="4000" b="0"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đọc</a:t>
            </a:r>
            <a:r>
              <a:rPr kumimoji="0" lang="en-US" sz="4000" b="0"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Đất</a:t>
            </a:r>
            <a:r>
              <a:rPr kumimoji="0" lang="en-US" sz="4000" b="0" i="0" u="none" strike="noStrike" kern="1200" cap="none" spc="0" normalizeH="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Times New Roman" pitchFamily="18" charset="0"/>
                <a:ea typeface="Cambria" panose="02040503050406030204" pitchFamily="18" charset="0"/>
                <a:cs typeface="Times New Roman" pitchFamily="18" charset="0"/>
              </a:rPr>
              <a:t>nước</a:t>
            </a:r>
            <a:r>
              <a:rPr kumimoji="0" lang="en-US" sz="4000" b="0" i="0" u="none" strike="noStrike" kern="1200" cap="none" spc="0" normalizeH="0" baseline="0" noProof="0" dirty="0">
                <a:ln>
                  <a:noFill/>
                </a:ln>
                <a:solidFill>
                  <a:prstClr val="black"/>
                </a:solidFill>
                <a:effectLst/>
                <a:uLnTx/>
                <a:uFillTx/>
                <a:latin typeface="Times New Roman" pitchFamily="18" charset="0"/>
                <a:ea typeface="Cambria" panose="02040503050406030204" pitchFamily="18" charset="0"/>
                <a:cs typeface="Times New Roman" pitchFamily="18" charset="0"/>
              </a:rPr>
              <a:t>"</a:t>
            </a:r>
          </a:p>
        </p:txBody>
      </p:sp>
      <p:pic>
        <p:nvPicPr>
          <p:cNvPr id="84" name="Picture 83">
            <a:hlinkClick r:id="rId5" action="ppaction://hlinksldjump"/>
            <a:extLst>
              <a:ext uri="{FF2B5EF4-FFF2-40B4-BE49-F238E27FC236}">
                <a16:creationId xmlns=""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
        <p:nvSpPr>
          <p:cNvPr id="8" name="Cloud 7">
            <a:extLst>
              <a:ext uri="{FF2B5EF4-FFF2-40B4-BE49-F238E27FC236}">
                <a16:creationId xmlns="" xmlns:a16="http://schemas.microsoft.com/office/drawing/2014/main" id="{0BE2D9AF-9A7A-4AD0-9A38-E81AD9DC7097}"/>
              </a:ext>
            </a:extLst>
          </p:cNvPr>
          <p:cNvSpPr/>
          <p:nvPr/>
        </p:nvSpPr>
        <p:spPr>
          <a:xfrm>
            <a:off x="2590801" y="2628900"/>
            <a:ext cx="9281886" cy="39433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 xmlns:a16="http://schemas.microsoft.com/office/drawing/2014/main" id="{E82D310D-6419-44D4-9EAC-6EB1DB3C6552}"/>
              </a:ext>
            </a:extLst>
          </p:cNvPr>
          <p:cNvSpPr txBox="1"/>
          <p:nvPr/>
        </p:nvSpPr>
        <p:spPr>
          <a:xfrm>
            <a:off x="3371851" y="3050989"/>
            <a:ext cx="7865834" cy="3046988"/>
          </a:xfrm>
          <a:prstGeom prst="rect">
            <a:avLst/>
          </a:prstGeom>
          <a:noFill/>
        </p:spPr>
        <p:txBody>
          <a:bodyPr wrap="square" rtlCol="0">
            <a:spAutoFit/>
          </a:bodyPr>
          <a:lstStyle/>
          <a:p>
            <a:pPr lvl="0" algn="ctr">
              <a:defRPr/>
            </a:pPr>
            <a:r>
              <a:rPr lang="en-US" sz="3200" b="1" dirty="0" err="1">
                <a:solidFill>
                  <a:srgbClr val="753E21"/>
                </a:solidFill>
                <a:latin typeface="Times New Roman" pitchFamily="18" charset="0"/>
                <a:ea typeface="Cambria" panose="02040503050406030204" pitchFamily="18" charset="0"/>
                <a:cs typeface="Times New Roman" pitchFamily="18" charset="0"/>
              </a:rPr>
              <a:t>Bài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thơ</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thể</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hiện</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dòng</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suy</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nghĩ</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nhận</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thức</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của</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một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bạn</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nhỏ</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về</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câu</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hỏi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Đất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nước</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là</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gì</a:t>
            </a:r>
            <a:r>
              <a:rPr lang="en-US" sz="3200" b="1" dirty="0">
                <a:solidFill>
                  <a:srgbClr val="753E21"/>
                </a:solidFill>
                <a:latin typeface="Times New Roman" pitchFamily="18" charset="0"/>
                <a:ea typeface="Cambria" panose="02040503050406030204" pitchFamily="18" charset="0"/>
                <a:cs typeface="Times New Roman" pitchFamily="18" charset="0"/>
              </a:rPr>
              <a:t>”. Qua </a:t>
            </a:r>
            <a:r>
              <a:rPr lang="en-US" sz="3200" b="1" dirty="0" err="1">
                <a:solidFill>
                  <a:srgbClr val="753E21"/>
                </a:solidFill>
                <a:latin typeface="Times New Roman" pitchFamily="18" charset="0"/>
                <a:ea typeface="Cambria" panose="02040503050406030204" pitchFamily="18" charset="0"/>
                <a:cs typeface="Times New Roman" pitchFamily="18" charset="0"/>
              </a:rPr>
              <a:t>câu</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trả</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lời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của</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bạn</a:t>
            </a:r>
            <a:r>
              <a:rPr lang="en-US" sz="3200" b="1" dirty="0">
                <a:solidFill>
                  <a:srgbClr val="753E21"/>
                </a:solidFill>
                <a:latin typeface="Times New Roman" pitchFamily="18" charset="0"/>
                <a:ea typeface="Cambria" panose="02040503050406030204" pitchFamily="18" charset="0"/>
                <a:cs typeface="Times New Roman" pitchFamily="18" charset="0"/>
              </a:rPr>
              <a:t>, ta </a:t>
            </a:r>
            <a:r>
              <a:rPr lang="en-US" sz="3200" b="1" dirty="0" err="1">
                <a:solidFill>
                  <a:srgbClr val="753E21"/>
                </a:solidFill>
                <a:latin typeface="Times New Roman" pitchFamily="18" charset="0"/>
                <a:ea typeface="Cambria" panose="02040503050406030204" pitchFamily="18" charset="0"/>
                <a:cs typeface="Times New Roman" pitchFamily="18" charset="0"/>
              </a:rPr>
              <a:t>hiểu</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thêm</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rằng</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đất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nước</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có</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trong</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tất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cả</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mọi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thứ</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mọi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người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mọi</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vật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sống</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trên</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đất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nước</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có</a:t>
            </a:r>
            <a:r>
              <a:rPr lang="en-US" sz="3200" b="1" dirty="0">
                <a:solidFill>
                  <a:srgbClr val="753E21"/>
                </a:solidFill>
                <a:latin typeface="Times New Roman" pitchFamily="18" charset="0"/>
                <a:ea typeface="Cambria" panose="02040503050406030204" pitchFamily="18" charset="0"/>
                <a:cs typeface="Times New Roman" pitchFamily="18" charset="0"/>
              </a:rPr>
              <a:t> ở </a:t>
            </a:r>
            <a:r>
              <a:rPr lang="en-US" sz="3200" b="1" dirty="0" err="1">
                <a:solidFill>
                  <a:srgbClr val="753E21"/>
                </a:solidFill>
                <a:latin typeface="Times New Roman" pitchFamily="18" charset="0"/>
                <a:ea typeface="Cambria" panose="02040503050406030204" pitchFamily="18" charset="0"/>
                <a:cs typeface="Times New Roman" pitchFamily="18" charset="0"/>
              </a:rPr>
              <a:t>đất</a:t>
            </a:r>
            <a:r>
              <a:rPr lang="en-US" sz="3200" b="1" dirty="0">
                <a:solidFill>
                  <a:srgbClr val="753E21"/>
                </a:solidFill>
                <a:latin typeface="Times New Roman" pitchFamily="18" charset="0"/>
                <a:ea typeface="Cambria" panose="02040503050406030204" pitchFamily="18" charset="0"/>
                <a:cs typeface="Times New Roman" pitchFamily="18" charset="0"/>
              </a:rPr>
              <a:t> </a:t>
            </a:r>
            <a:r>
              <a:rPr lang="en-US" sz="3200" b="1" dirty="0" err="1">
                <a:solidFill>
                  <a:srgbClr val="753E21"/>
                </a:solidFill>
                <a:latin typeface="Times New Roman" pitchFamily="18" charset="0"/>
                <a:ea typeface="Cambria" panose="02040503050406030204" pitchFamily="18" charset="0"/>
                <a:cs typeface="Times New Roman" pitchFamily="18" charset="0"/>
              </a:rPr>
              <a:t>nước</a:t>
            </a:r>
            <a:r>
              <a:rPr lang="en-US" sz="3200" b="1" dirty="0">
                <a:solidFill>
                  <a:srgbClr val="753E21"/>
                </a:solidFill>
                <a:latin typeface="Times New Roman" pitchFamily="18" charset="0"/>
                <a:ea typeface="Cambria" panose="02040503050406030204" pitchFamily="18" charset="0"/>
                <a:cs typeface="Times New Roman" pitchFamily="18" charset="0"/>
              </a:rPr>
              <a:t>.</a:t>
            </a:r>
            <a:endParaRPr lang="vi-VN" sz="3200" b="1" dirty="0">
              <a:solidFill>
                <a:srgbClr val="753E21"/>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745515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 xmlns:a16="http://schemas.microsoft.com/office/drawing/2014/main" id="{084CBB6B-2352-4A06-87FA-AB76C9DDE38D}"/>
              </a:ext>
            </a:extLst>
          </p:cNvPr>
          <p:cNvSpPr/>
          <p:nvPr/>
        </p:nvSpPr>
        <p:spPr>
          <a:xfrm>
            <a:off x="2779486" y="2110468"/>
            <a:ext cx="59436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80" name="TextBox 79">
            <a:extLst>
              <a:ext uri="{FF2B5EF4-FFF2-40B4-BE49-F238E27FC236}">
                <a16:creationId xmlns="" xmlns:a16="http://schemas.microsoft.com/office/drawing/2014/main" id="{858EDA83-5D9B-49DB-B493-E93B42150E98}"/>
              </a:ext>
            </a:extLst>
          </p:cNvPr>
          <p:cNvSpPr txBox="1"/>
          <p:nvPr/>
        </p:nvSpPr>
        <p:spPr>
          <a:xfrm>
            <a:off x="3541486" y="2769747"/>
            <a:ext cx="4419600" cy="1323439"/>
          </a:xfrm>
          <a:prstGeom prst="rect">
            <a:avLst/>
          </a:prstGeom>
          <a:noFill/>
        </p:spPr>
        <p:txBody>
          <a:bodyPr wrap="square" rtlCol="0">
            <a:spAutoFit/>
          </a:bodyPr>
          <a:lstStyle/>
          <a:p>
            <a:pPr lvl="0" algn="ctr"/>
            <a:r>
              <a:rPr lang="vi-VN" sz="4000" dirty="0">
                <a:solidFill>
                  <a:prstClr val="black"/>
                </a:solidFill>
                <a:latin typeface="Times New Roman" pitchFamily="18" charset="0"/>
                <a:ea typeface="Cambria" panose="02040503050406030204" pitchFamily="18" charset="0"/>
                <a:cs typeface="Times New Roman" pitchFamily="18" charset="0"/>
              </a:rPr>
              <a:t>Em đọc lại bài khổ </a:t>
            </a:r>
            <a:r>
              <a:rPr lang="en-US" sz="4000" dirty="0" err="1">
                <a:solidFill>
                  <a:prstClr val="black"/>
                </a:solidFill>
                <a:latin typeface="Times New Roman" pitchFamily="18" charset="0"/>
                <a:ea typeface="Cambria" panose="02040503050406030204" pitchFamily="18" charset="0"/>
                <a:cs typeface="Times New Roman" pitchFamily="18" charset="0"/>
              </a:rPr>
              <a:t>cuối</a:t>
            </a:r>
            <a:r>
              <a:rPr lang="vi-VN" sz="4000" dirty="0">
                <a:solidFill>
                  <a:prstClr val="black"/>
                </a:solidFill>
                <a:latin typeface="Times New Roman" pitchFamily="18" charset="0"/>
                <a:ea typeface="Cambria" panose="02040503050406030204" pitchFamily="18" charset="0"/>
                <a:cs typeface="Times New Roman" pitchFamily="18" charset="0"/>
              </a:rPr>
              <a:t> bài" Đất nước"</a:t>
            </a:r>
          </a:p>
        </p:txBody>
      </p:sp>
      <p:pic>
        <p:nvPicPr>
          <p:cNvPr id="84" name="Picture 83">
            <a:hlinkClick r:id="rId5" action="ppaction://hlinksldjump"/>
            <a:extLst>
              <a:ext uri="{FF2B5EF4-FFF2-40B4-BE49-F238E27FC236}">
                <a16:creationId xmlns=""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Tree>
    <p:extLst>
      <p:ext uri="{BB962C8B-B14F-4D97-AF65-F5344CB8AC3E}">
        <p14:creationId xmlns:p14="http://schemas.microsoft.com/office/powerpoint/2010/main" val="241165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87C75C0D-621D-402B-8D71-31DCFBB4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 xmlns:a16="http://schemas.microsoft.com/office/drawing/2014/main" id="{C87B4F19-8E90-404F-BDF3-0A53CF75F962}"/>
              </a:ext>
            </a:extLst>
          </p:cNvPr>
          <p:cNvSpPr/>
          <p:nvPr/>
        </p:nvSpPr>
        <p:spPr>
          <a:xfrm>
            <a:off x="0" y="323"/>
            <a:ext cx="12192000" cy="6857354"/>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 xmlns:a16="http://schemas.microsoft.com/office/drawing/2014/main" id="{27255B6C-1364-402F-AA4E-512B4C9A1FF0}"/>
              </a:ext>
            </a:extLst>
          </p:cNvPr>
          <p:cNvPicPr>
            <a:picLocks noChangeAspect="1"/>
          </p:cNvPicPr>
          <p:nvPr/>
        </p:nvPicPr>
        <p:blipFill>
          <a:blip r:embed="rId4"/>
          <a:stretch>
            <a:fillRect/>
          </a:stretch>
        </p:blipFill>
        <p:spPr>
          <a:xfrm>
            <a:off x="3454400" y="1291771"/>
            <a:ext cx="4147455" cy="1404977"/>
          </a:xfrm>
          <a:prstGeom prst="rect">
            <a:avLst/>
          </a:prstGeom>
        </p:spPr>
      </p:pic>
      <p:sp>
        <p:nvSpPr>
          <p:cNvPr id="6" name="TextBox 5">
            <a:extLst>
              <a:ext uri="{FF2B5EF4-FFF2-40B4-BE49-F238E27FC236}">
                <a16:creationId xmlns="" xmlns:a16="http://schemas.microsoft.com/office/drawing/2014/main" id="{95091820-B5C0-4371-8F66-21D51B1389E3}"/>
              </a:ext>
            </a:extLst>
          </p:cNvPr>
          <p:cNvSpPr txBox="1"/>
          <p:nvPr/>
        </p:nvSpPr>
        <p:spPr>
          <a:xfrm>
            <a:off x="2423887" y="399596"/>
            <a:ext cx="7808684" cy="707886"/>
          </a:xfrm>
          <a:prstGeom prst="rect">
            <a:avLst/>
          </a:prstGeom>
          <a:noFill/>
        </p:spPr>
        <p:txBody>
          <a:bodyPr wrap="square" rtlCol="0">
            <a:spAutoFit/>
          </a:bodyPr>
          <a:lstStyle/>
          <a:p>
            <a:r>
              <a:rPr lang="en-US" sz="4000" dirty="0" err="1">
                <a:latin typeface="Times New Roman" pitchFamily="18" charset="0"/>
                <a:cs typeface="Times New Roman" pitchFamily="18" charset="0"/>
              </a:rPr>
              <a:t>Thứ</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tháng</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năm</a:t>
            </a:r>
            <a:r>
              <a:rPr lang="en-US" sz="4000" dirty="0">
                <a:latin typeface="Times New Roman" pitchFamily="18" charset="0"/>
                <a:cs typeface="Times New Roman" pitchFamily="18" charset="0"/>
              </a:rPr>
              <a:t>….</a:t>
            </a:r>
          </a:p>
        </p:txBody>
      </p:sp>
      <p:pic>
        <p:nvPicPr>
          <p:cNvPr id="8" name="Picture 7">
            <a:extLst>
              <a:ext uri="{FF2B5EF4-FFF2-40B4-BE49-F238E27FC236}">
                <a16:creationId xmlns="" xmlns:a16="http://schemas.microsoft.com/office/drawing/2014/main" id="{58D11F20-1352-499B-AD0D-76CF21A120D0}"/>
              </a:ext>
            </a:extLst>
          </p:cNvPr>
          <p:cNvPicPr>
            <a:picLocks noChangeAspect="1"/>
          </p:cNvPicPr>
          <p:nvPr/>
        </p:nvPicPr>
        <p:blipFill>
          <a:blip r:embed="rId5"/>
          <a:stretch>
            <a:fillRect/>
          </a:stretch>
        </p:blipFill>
        <p:spPr>
          <a:xfrm>
            <a:off x="1950734" y="2970206"/>
            <a:ext cx="8461981" cy="1603387"/>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r>
              <a:rPr lang="en-US" sz="4400" b="1" dirty="0" err="1">
                <a:solidFill>
                  <a:srgbClr val="FF0000"/>
                </a:solidFill>
                <a:latin typeface="Times New Roman" pitchFamily="18" charset="0"/>
                <a:cs typeface="Times New Roman" pitchFamily="18" charset="0"/>
              </a:rPr>
              <a:t>Núi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quê</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tôi</a:t>
            </a:r>
            <a:endParaRPr lang="en-US" sz="4400" b="1" dirty="0">
              <a:solidFill>
                <a:srgbClr val="FF0000"/>
              </a:solidFill>
              <a:latin typeface="Times New Roman" pitchFamily="18" charset="0"/>
              <a:cs typeface="Times New Roman" pitchFamily="18" charset="0"/>
            </a:endParaRPr>
          </a:p>
        </p:txBody>
      </p:sp>
      <p:sp>
        <p:nvSpPr>
          <p:cNvPr id="52" name="TextBox 51">
            <a:extLst>
              <a:ext uri="{FF2B5EF4-FFF2-40B4-BE49-F238E27FC236}">
                <a16:creationId xmlns="" xmlns:a16="http://schemas.microsoft.com/office/drawing/2014/main" id="{5BADAFD4-B6D3-4730-99A4-BA3A2E36F789}"/>
              </a:ext>
            </a:extLst>
          </p:cNvPr>
          <p:cNvSpPr txBox="1"/>
          <p:nvPr/>
        </p:nvSpPr>
        <p:spPr>
          <a:xfrm>
            <a:off x="377371" y="952500"/>
            <a:ext cx="11424104" cy="5632311"/>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0000"/>
                </a:solidFill>
                <a:effectLst/>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algn="just"/>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1" i="0" dirty="0">
                <a:solidFill>
                  <a:srgbClr val="000000"/>
                </a:solidFill>
                <a:effectLst/>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algn="just"/>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1" i="0" dirty="0">
                <a:solidFill>
                  <a:srgbClr val="000000"/>
                </a:solidFill>
                <a:effectLst/>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algn="just"/>
            <a:r>
              <a:rPr lang="en-US" sz="2400" b="1" i="0" dirty="0">
                <a:solidFill>
                  <a:srgbClr val="000000"/>
                </a:solidFill>
                <a:effectLst/>
                <a:latin typeface="Times New Roman" pitchFamily="18" charset="0"/>
                <a:ea typeface="Arial-Rounded" panose="020B0500000000000000" pitchFamily="34" charset="0"/>
                <a:cs typeface="Times New Roman" pitchFamily="18" charset="0"/>
              </a:rPr>
              <a:t>   </a:t>
            </a:r>
            <a:r>
              <a:rPr lang="vi-VN" sz="2400" b="1" i="0" dirty="0">
                <a:solidFill>
                  <a:srgbClr val="000000"/>
                </a:solidFill>
                <a:effectLst/>
                <a:latin typeface="Times New Roman" pitchFamily="18" charset="0"/>
                <a:ea typeface="Arial-Rounded" panose="020B0500000000000000" pitchFamily="34" charset="0"/>
                <a:cs typeface="Times New Roman" pitchFamily="18" charset="0"/>
              </a:rPr>
              <a:t>Ở lưng chừng núi có một khe nhỏ, nướ chảy ra trong vắt, đọng xuống một giếng đá...</a:t>
            </a:r>
          </a:p>
          <a:p>
            <a:pPr algn="just"/>
            <a:r>
              <a:rPr lang="vi-VN" sz="2400" b="1" i="0" dirty="0">
                <a:solidFill>
                  <a:srgbClr val="000000"/>
                </a:solidFill>
                <a:effectLst/>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algn="r"/>
            <a:r>
              <a:rPr lang="vi-VN" sz="2400" b="1" i="0" dirty="0">
                <a:solidFill>
                  <a:srgbClr val="000000"/>
                </a:solidFill>
                <a:effectLst/>
                <a:latin typeface="Times New Roman" pitchFamily="18" charset="0"/>
                <a:ea typeface="Arial-Rounded" panose="020B0500000000000000" pitchFamily="34" charset="0"/>
                <a:cs typeface="Times New Roman" pitchFamily="18" charset="0"/>
              </a:rPr>
              <a:t>(Theo Lê Phương Liên)</a:t>
            </a:r>
          </a:p>
          <a:p>
            <a:endParaRPr lang="en-US" sz="2400" b="1"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Núi</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quê</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tôi</a:t>
            </a:r>
            <a:endPar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52" name="TextBox 51">
            <a:extLst>
              <a:ext uri="{FF2B5EF4-FFF2-40B4-BE49-F238E27FC236}">
                <a16:creationId xmlns="" xmlns:a16="http://schemas.microsoft.com/office/drawing/2014/main" id="{5BADAFD4-B6D3-4730-99A4-BA3A2E36F789}"/>
              </a:ext>
            </a:extLst>
          </p:cNvPr>
          <p:cNvSpPr txBox="1"/>
          <p:nvPr/>
        </p:nvSpPr>
        <p:spPr>
          <a:xfrm>
            <a:off x="561975" y="952500"/>
            <a:ext cx="11239500"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   </a:t>
            </a: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 xmlns:a16="http://schemas.microsoft.com/office/drawing/2014/main" id="{DFA8DBBC-AF79-4E36-816D-BE7C4937FD1A}"/>
              </a:ext>
            </a:extLst>
          </p:cNvPr>
          <p:cNvSpPr/>
          <p:nvPr/>
        </p:nvSpPr>
        <p:spPr>
          <a:xfrm>
            <a:off x="285750" y="45910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4290203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1423</Words>
  <Application>Microsoft Office PowerPoint</Application>
  <PresentationFormat>Custom</PresentationFormat>
  <Paragraphs>115</Paragraphs>
  <Slides>22</Slides>
  <Notes>16</Notes>
  <HiddenSlides>0</HiddenSlides>
  <MMClips>1</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千图网海量PPT模板www.58pic.com​​</vt:lpstr>
      <vt:lpstr>Office Theme</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VU</cp:lastModifiedBy>
  <cp:revision>29</cp:revision>
  <dcterms:created xsi:type="dcterms:W3CDTF">2023-01-08T03:18:45Z</dcterms:created>
  <dcterms:modified xsi:type="dcterms:W3CDTF">2024-04-16T01:10:11Z</dcterms:modified>
</cp:coreProperties>
</file>