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26"/>
  </p:notesMasterIdLst>
  <p:sldIdLst>
    <p:sldId id="519" r:id="rId4"/>
    <p:sldId id="522" r:id="rId5"/>
    <p:sldId id="540" r:id="rId6"/>
    <p:sldId id="263" r:id="rId7"/>
    <p:sldId id="523" r:id="rId8"/>
    <p:sldId id="526" r:id="rId9"/>
    <p:sldId id="525" r:id="rId10"/>
    <p:sldId id="527" r:id="rId11"/>
    <p:sldId id="265" r:id="rId12"/>
    <p:sldId id="277" r:id="rId13"/>
    <p:sldId id="288" r:id="rId14"/>
    <p:sldId id="285" r:id="rId15"/>
    <p:sldId id="260" r:id="rId16"/>
    <p:sldId id="326" r:id="rId17"/>
    <p:sldId id="528" r:id="rId18"/>
    <p:sldId id="296" r:id="rId19"/>
    <p:sldId id="529" r:id="rId20"/>
    <p:sldId id="531" r:id="rId21"/>
    <p:sldId id="300" r:id="rId22"/>
    <p:sldId id="532" r:id="rId23"/>
    <p:sldId id="476" r:id="rId24"/>
    <p:sldId id="54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D583BA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400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363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773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91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815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58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3" r:id="rId19"/>
    <p:sldLayoutId id="2147483712" r:id="rId2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9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5.wma"/><Relationship Id="rId7" Type="http://schemas.openxmlformats.org/officeDocument/2006/relationships/slideLayout" Target="../slideLayouts/slideLayout1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wma"/><Relationship Id="rId5" Type="http://schemas.microsoft.com/office/2007/relationships/media" Target="../media/media6.wma"/><Relationship Id="rId10" Type="http://schemas.openxmlformats.org/officeDocument/2006/relationships/image" Target="../media/image18.png"/><Relationship Id="rId4" Type="http://schemas.openxmlformats.org/officeDocument/2006/relationships/audio" Target="../media/media5.wma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805414" y="1853483"/>
            <a:ext cx="4675537" cy="1954845"/>
            <a:chOff x="2141416" y="-876459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41416" y="-876459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-636433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168987" y="760571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14" y="3713871"/>
            <a:ext cx="5017227" cy="3144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7611" y="5550794"/>
            <a:ext cx="1558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985769" y="2439025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918094" y="3130006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850419" y="3823890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 flipV="1">
            <a:off x="6203407" y="3122023"/>
            <a:ext cx="719909" cy="188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901532" y="376931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33386" y="4540045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4552193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523392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26204" y="5213424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563361" y="5236670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110787" y="589908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694834" y="315461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7979606" y="311290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7" y="2968633"/>
            <a:ext cx="11314985" cy="20085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r>
              <a:rPr lang="en-US" sz="3600" spc="-80" dirty="0"/>
              <a:t> </a:t>
            </a:r>
            <a:endParaRPr sz="3600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4685922" y="323053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060406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4599920" y="423959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7224267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146998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3804457" y="372134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694918" y="42148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750798" y="422453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7282040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703235" y="574426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0267" y="1418096"/>
            <a:ext cx="9087004" cy="4718713"/>
          </a:xfrm>
          <a:prstGeom prst="rect">
            <a:avLst/>
          </a:prstGeom>
        </p:spPr>
      </p:pic>
      <p:sp>
        <p:nvSpPr>
          <p:cNvPr id="23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3843879" y="1909793"/>
            <a:ext cx="5243849" cy="1691535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2" name="Rectangle 1"/>
          <p:cNvSpPr/>
          <p:nvPr/>
        </p:nvSpPr>
        <p:spPr>
          <a:xfrm>
            <a:off x="3843879" y="4207887"/>
            <a:ext cx="4443690" cy="1322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D7BFCBB-FA44-418C-AED9-5F2003730A3A}"/>
              </a:ext>
            </a:extLst>
          </p:cNvPr>
          <p:cNvSpPr txBox="1"/>
          <p:nvPr/>
        </p:nvSpPr>
        <p:spPr>
          <a:xfrm>
            <a:off x="2375944" y="3097044"/>
            <a:ext cx="7440111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1: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Hươu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dê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vi-VN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00D2F0-C32E-4480-A832-97B6A65B61AA}"/>
              </a:ext>
            </a:extLst>
          </p:cNvPr>
          <p:cNvSpPr txBox="1"/>
          <p:nvPr/>
        </p:nvSpPr>
        <p:spPr>
          <a:xfrm>
            <a:off x="322730" y="4334437"/>
            <a:ext cx="1016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99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6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i="1" dirty="0"/>
              <a:t>.</a:t>
            </a:r>
            <a:endParaRPr lang="en-US" sz="3600" dirty="0"/>
          </a:p>
        </p:txBody>
      </p:sp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90551" y="29024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" b="9753"/>
          <a:stretch/>
        </p:blipFill>
        <p:spPr>
          <a:xfrm>
            <a:off x="787790" y="459319"/>
            <a:ext cx="10493009" cy="603504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855303" y="596349"/>
            <a:ext cx="8123584" cy="2841012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nào sau đây đúng với thái độ của hà mã </a:t>
            </a:r>
            <a:r>
              <a:rPr lang="vi-VN" sz="3200" b="1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cún nhờ đưa qua sông?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3489659" y="3843514"/>
            <a:ext cx="70052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 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8" name="Flowchart: Terminator 17"/>
          <p:cNvSpPr/>
          <p:nvPr/>
        </p:nvSpPr>
        <p:spPr>
          <a:xfrm>
            <a:off x="2640649" y="4592376"/>
            <a:ext cx="809300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9" name="Flowchart: Terminator 18"/>
          <p:cNvSpPr/>
          <p:nvPr/>
        </p:nvSpPr>
        <p:spPr>
          <a:xfrm>
            <a:off x="3489659" y="5323509"/>
            <a:ext cx="7005289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86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79156" y="2460443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43775" y="2620441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dê con thấy xấu hổ?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63034" y="263093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990726" y="4219441"/>
            <a:ext cx="10048874" cy="21445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667" r="90000">
                        <a14:foregroundMark x1="63167" y1="62500" x2="12917" y2="70167"/>
                        <a14:foregroundMark x1="31417" y1="69500" x2="30083" y2="20417"/>
                        <a14:foregroundMark x1="60583" y1="28833" x2="56583" y2="28833"/>
                        <a14:foregroundMark x1="45333" y1="24000" x2="42667" y2="39333"/>
                        <a14:foregroundMark x1="40083" y1="35167" x2="45333" y2="3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37" y="61710"/>
            <a:ext cx="2258382" cy="2372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01118" y="2307694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20501" y="2665244"/>
            <a:ext cx="7972426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học được điều gì từ câu chuyện này?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97672" y="2484444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4837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92" y="-703384"/>
            <a:ext cx="5563553" cy="67999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9871" y="2696586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686" y="422031"/>
            <a:ext cx="6049108" cy="59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9866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72172" y="1519834"/>
            <a:ext cx="11375271" cy="34887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bài đọc, câu nào là câu hỏi lịch sự vói người lớn tuổi?</a:t>
            </a:r>
            <a:endParaRPr lang="en-US" sz="3200" b="1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b="1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Dựa vào </a:t>
            </a:r>
            <a:r>
              <a:rPr lang="en-US" sz="3200" b="1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đọc, nói tiếp các câu dưới đây:</a:t>
            </a:r>
            <a:endParaRPr lang="en-US" sz="3200" b="1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b="1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 a. </a:t>
            </a:r>
            <a:r>
              <a:rPr lang="vi-VN" sz="3200" b="1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Muốn ai đó giúp, em </a:t>
            </a:r>
            <a:r>
              <a:rPr lang="en-US" sz="3200" b="1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b="1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phải (...).</a:t>
            </a:r>
            <a:r>
              <a:rPr lang="en-US" sz="3200" b="1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b="1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 b. </a:t>
            </a:r>
            <a:r>
              <a:rPr lang="vi-VN" sz="3200" b="1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Được ai đó giúp, em </a:t>
            </a:r>
            <a:r>
              <a:rPr lang="en-US" sz="3200" b="1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b="1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phải (...).</a:t>
            </a:r>
            <a:endParaRPr lang="en-US" sz="3200" b="1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vi-VN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</a:b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608" y="3828176"/>
            <a:ext cx="3429000" cy="3429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9324757" y="2356640"/>
            <a:ext cx="2395071" cy="197581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48111" y="1800664"/>
            <a:ext cx="6189785" cy="2926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</a:p>
        </p:txBody>
      </p:sp>
      <p:pic>
        <p:nvPicPr>
          <p:cNvPr id="3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2462" y="-609600"/>
            <a:ext cx="82999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99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98"/>
                            </p:stCondLst>
                            <p:childTnLst>
                              <p:par>
                                <p:cTn id="12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98"/>
                            </p:stCondLst>
                            <p:childTnLst>
                              <p:par>
                                <p:cTn id="18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198"/>
                            </p:stCondLst>
                            <p:childTnLst>
                              <p:par>
                                <p:cTn id="2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698"/>
                            </p:stCondLst>
                            <p:childTnLst>
                              <p:par>
                                <p:cTn id="3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allAtOnce" animBg="1"/>
      <p:bldP spid="2" grpId="1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72029" y="1538123"/>
            <a:ext cx="11767571" cy="4761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spcAft>
                <a:spcPts val="500"/>
              </a:spcAft>
              <a:buAutoNum type="arabicPeriod"/>
            </a:pPr>
            <a:r>
              <a:rPr lang="vi-VN" sz="3200" b="1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 bài đọc, câu nào là câu hỏi lịch sự </a:t>
            </a:r>
            <a:r>
              <a:rPr lang="en-US" sz="3200" b="1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b="1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người lớn tuổi?</a:t>
            </a:r>
            <a:endParaRPr lang="en-US" sz="3200" b="1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- </a:t>
            </a:r>
            <a:r>
              <a:rPr 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anh hà mã, anh giúp bọn em qua sông được không ạ?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3200" b="1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Dựa vào </a:t>
            </a:r>
            <a:r>
              <a:rPr lang="en-US" sz="3200" b="1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đọc, nói tiếp các câu dưới đây:</a:t>
            </a:r>
            <a:endParaRPr lang="en-US" sz="3200" b="1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b="1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a. </a:t>
            </a:r>
            <a:r>
              <a:rPr lang="vi-VN" sz="3200" b="1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Muốn ai đó giúp, em </a:t>
            </a:r>
            <a:r>
              <a:rPr lang="en-US" sz="3200" b="1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b="1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b="1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b="1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b. </a:t>
            </a:r>
            <a:r>
              <a:rPr lang="vi-VN" sz="3200" b="1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 ai đó giúp, em </a:t>
            </a:r>
            <a:r>
              <a:rPr lang="en-US" sz="3200" b="1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b="1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vi-VN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“cảm ơn”</a:t>
            </a:r>
            <a:r>
              <a:rPr lang="vi-VN" sz="3200" b="1" dirty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14350" indent="-514350">
              <a:spcAft>
                <a:spcPts val="500"/>
              </a:spcAft>
              <a:buAutoNum type="arabicPeriod"/>
            </a:pP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971" y="365884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7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oviemakeronline.com.7d4f0559-12ca-4cd2-b654-e4b20909242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7114032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07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makeronline.com.7d4f0559-12ca-4cd2-b654-e4b20909242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86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048565" cy="65975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652207" y="173131"/>
            <a:ext cx="936927" cy="804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-148896" y="5886809"/>
            <a:ext cx="12192001" cy="971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5599938"/>
            <a:ext cx="12317506" cy="1258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Bạn được nhận quà sẽ nói gì?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 em được nhận quà em sẽ nói gì?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235" y="448235"/>
            <a:ext cx="7781365" cy="5558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318" y="448235"/>
            <a:ext cx="963251" cy="10729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5481" y="5611906"/>
            <a:ext cx="11421036" cy="932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5481" y="5342965"/>
            <a:ext cx="11421036" cy="1201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làm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hỏng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đồ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sẽ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với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mẹ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0567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35" y="1415999"/>
            <a:ext cx="11546541" cy="4719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06" b="95797" l="5702" r="97775">
                        <a14:foregroundMark x1="18637" y1="18039" x2="13769" y2="60946"/>
                        <a14:foregroundMark x1="11266" y1="33275" x2="22949" y2="59720"/>
                        <a14:foregroundMark x1="84145" y1="60245" x2="90125" y2="88616"/>
                        <a14:foregroundMark x1="91516" y1="90543" x2="92907" y2="94046"/>
                        <a14:foregroundMark x1="86231" y1="90193" x2="83866" y2="94746"/>
                        <a14:backgroundMark x1="11683" y1="11208" x2="7789" y2="34676"/>
                        <a14:backgroundMark x1="96523" y1="81086" x2="96523" y2="98949"/>
                        <a14:backgroundMark x1="88734" y1="90193" x2="88039" y2="963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6635" y="-373130"/>
            <a:ext cx="6744565" cy="61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53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635" y="1524000"/>
            <a:ext cx="10022541" cy="4016189"/>
          </a:xfrm>
          <a:prstGeom prst="rect">
            <a:avLst/>
          </a:prstGeom>
        </p:spPr>
      </p:pic>
      <p:pic>
        <p:nvPicPr>
          <p:cNvPr id="6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0287000" y="-1290917"/>
            <a:ext cx="1098176" cy="109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0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730" y="376519"/>
            <a:ext cx="11528611" cy="6113928"/>
          </a:xfrm>
          <a:prstGeom prst="rect">
            <a:avLst/>
          </a:prstGeom>
        </p:spPr>
      </p:pic>
      <p:pic>
        <p:nvPicPr>
          <p:cNvPr id="10" name="RiverFlowsInYou-Yiruma-2967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7035" y="-1097445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55859" y="-1086421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730" y="387543"/>
            <a:ext cx="11528611" cy="6102903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6730" y="-1069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34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8865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936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35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895825" y="493644"/>
            <a:ext cx="112064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495167" y="56070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845024" y="1623569"/>
            <a:ext cx="111336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314960" y="172115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1157333" y="4878466"/>
            <a:ext cx="110465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345858" y="487846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</TotalTime>
  <Words>713</Words>
  <Application>Microsoft Office PowerPoint</Application>
  <PresentationFormat>Màn hình rộng</PresentationFormat>
  <Paragraphs>77</Paragraphs>
  <Slides>22</Slides>
  <Notes>9</Notes>
  <HiddenSlides>0</HiddenSlides>
  <MMClips>14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22</vt:i4>
      </vt:variant>
    </vt:vector>
  </HeadingPairs>
  <TitlesOfParts>
    <vt:vector size="38" baseType="lpstr">
      <vt:lpstr>Microsoft YaHei</vt:lpstr>
      <vt:lpstr>Arial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Volicy Bulletin Board Thesis by Slidesgo</vt:lpstr>
      <vt:lpstr>6_Office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Lê Đức Hùng</cp:lastModifiedBy>
  <cp:revision>124</cp:revision>
  <dcterms:created xsi:type="dcterms:W3CDTF">2021-06-19T10:18:58Z</dcterms:created>
  <dcterms:modified xsi:type="dcterms:W3CDTF">2024-03-30T01:13:13Z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2024-03-30T00:53:28Z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b4c94fc5-d3d2-438c-a04b-55360dbf2ad3</vt:lpwstr>
  </property>
  <property fmtid="{D5CDD505-2E9C-101B-9397-08002B2CF9AE}" pid="7" name="MSIP_Label_defa4170-0d19-0005-0004-bc88714345d2_ActionId">
    <vt:lpwstr>7d334c03-328c-4c30-9a97-99559c1187aa</vt:lpwstr>
  </property>
  <property fmtid="{D5CDD505-2E9C-101B-9397-08002B2CF9AE}" pid="8" name="MSIP_Label_defa4170-0d19-0005-0004-bc88714345d2_ContentBits">
    <vt:lpwstr>0</vt:lpwstr>
  </property>
</Properties>
</file>