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33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278" r:id="rId28"/>
    <p:sldId id="295" r:id="rId29"/>
    <p:sldId id="557" r:id="rId30"/>
    <p:sldId id="558" r:id="rId31"/>
    <p:sldId id="559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-33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iếng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</a:t>
            </a:r>
            <a:r>
              <a:rPr kumimoji="0" lang="en-US" altLang="zh-CN" sz="66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iệt</a:t>
            </a:r>
            <a:r>
              <a:rPr kumimoji="0" lang="en-US" altLang="zh-CN" sz="6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41665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=""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=""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 Mai An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=""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=""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="" xmlns:a16="http://schemas.microsoft.com/office/drawing/2014/main" id="{9C6BB156-BF9F-4FB0-A013-02DBD9E69B72}"/>
              </a:ext>
            </a:extLst>
          </p:cNvPr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="" xmlns:a16="http://schemas.microsoft.com/office/drawing/2014/main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=""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60B3250-8181-4F2E-A93F-7A5E9B364033}"/>
              </a:ext>
            </a:extLst>
          </p:cNvPr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730618-641E-42D2-915C-BA009F9512F8}"/>
              </a:ext>
            </a:extLst>
          </p:cNvPr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15415B-221D-4FD2-B0E5-51C9826FE402}"/>
              </a:ext>
            </a:extLst>
          </p:cNvPr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0E973C-F299-48C7-B0F1-2B6A81E83B32}"/>
              </a:ext>
            </a:extLst>
          </p:cNvPr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585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=""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=""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=""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=""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=""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=""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=""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=""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=""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=""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43388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=""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=""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2" y="323808"/>
            <a:ext cx="433062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1548</Words>
  <Application>Microsoft Office PowerPoint</Application>
  <PresentationFormat>Custom</PresentationFormat>
  <Paragraphs>124</Paragraphs>
  <Slides>27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Windows User</cp:lastModifiedBy>
  <cp:revision>53</cp:revision>
  <dcterms:created xsi:type="dcterms:W3CDTF">2021-05-24T09:52:12Z</dcterms:created>
  <dcterms:modified xsi:type="dcterms:W3CDTF">2023-04-26T08:06:28Z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