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75" r:id="rId5"/>
    <p:sldId id="286" r:id="rId6"/>
    <p:sldId id="287" r:id="rId7"/>
    <p:sldId id="267" r:id="rId8"/>
    <p:sldId id="269" r:id="rId9"/>
    <p:sldId id="366" r:id="rId10"/>
    <p:sldId id="368" r:id="rId11"/>
    <p:sldId id="289" r:id="rId12"/>
    <p:sldId id="364" r:id="rId13"/>
    <p:sldId id="271" r:id="rId14"/>
    <p:sldId id="270" r:id="rId15"/>
    <p:sldId id="365" r:id="rId16"/>
    <p:sldId id="369" r:id="rId17"/>
    <p:sldId id="274" r:id="rId18"/>
    <p:sldId id="261" r:id="rId19"/>
    <p:sldId id="3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87BC-5583-4FD0-AB29-DF343035B2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4A64-1959-49D7-9F6F-B78C9D676CBA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3BEE-0809-4DC8-8C40-2B9C03B59E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61241-76BD-4535-9741-0B27105708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76DDE-D14D-4F36-826B-547532B82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1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980" y="3193707"/>
            <a:ext cx="10777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KẾT HỢP CỦA CÁC HÌNH 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5280" y="2065814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Lớp</a:t>
            </a:r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 2</a:t>
            </a:r>
          </a:p>
        </p:txBody>
      </p:sp>
      <p:sp>
        <p:nvSpPr>
          <p:cNvPr id="6" name="Down Ribbon 5"/>
          <p:cNvSpPr/>
          <p:nvPr/>
        </p:nvSpPr>
        <p:spPr>
          <a:xfrm>
            <a:off x="2779691" y="4984124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NGUYỄN THỊ MINH HẠ</a:t>
            </a:r>
            <a:endParaRPr lang="en-US" dirty="0"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23" y="1929711"/>
            <a:ext cx="1236003" cy="12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5262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28543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2497" y="1323439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868557" y="0"/>
            <a:ext cx="8535832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8070" y="61907"/>
            <a:ext cx="821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6926DF-8D6C-4C02-AF73-B25DFA4A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45" y="2480533"/>
            <a:ext cx="3869082" cy="2728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7D48D-32E8-47A6-AB35-F1192721C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3333" r="16650" b="13737"/>
          <a:stretch>
            <a:fillRect/>
          </a:stretch>
        </p:blipFill>
        <p:spPr bwMode="auto">
          <a:xfrm>
            <a:off x="440049" y="2480533"/>
            <a:ext cx="2316010" cy="281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B8DEB-3D39-4CBC-B1CD-E99373991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78" y="2480533"/>
            <a:ext cx="3007548" cy="2815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7FB045-EB17-4BB2-8F10-79DDDAD22BAC}"/>
              </a:ext>
            </a:extLst>
          </p:cNvPr>
          <p:cNvSpPr txBox="1"/>
          <p:nvPr/>
        </p:nvSpPr>
        <p:spPr>
          <a:xfrm>
            <a:off x="1118914" y="5485272"/>
            <a:ext cx="756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1DAD0-38F1-46CD-83E2-F9889F827B6C}"/>
              </a:ext>
            </a:extLst>
          </p:cNvPr>
          <p:cNvSpPr txBox="1"/>
          <p:nvPr/>
        </p:nvSpPr>
        <p:spPr>
          <a:xfrm>
            <a:off x="1159387" y="5937297"/>
            <a:ext cx="497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CADC4-4D51-492E-B25E-4AAA995C3ED9}"/>
              </a:ext>
            </a:extLst>
          </p:cNvPr>
          <p:cNvSpPr txBox="1"/>
          <p:nvPr/>
        </p:nvSpPr>
        <p:spPr>
          <a:xfrm>
            <a:off x="1118914" y="6389322"/>
            <a:ext cx="526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68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1CA37-DE45-4F6A-A3E4-913AB77F830B}"/>
              </a:ext>
            </a:extLst>
          </p:cNvPr>
          <p:cNvSpPr/>
          <p:nvPr/>
        </p:nvSpPr>
        <p:spPr>
          <a:xfrm>
            <a:off x="1657720" y="1"/>
            <a:ext cx="8980705" cy="127179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AB1CB-09B3-4D44-B04C-2F7635A4B358}"/>
              </a:ext>
            </a:extLst>
          </p:cNvPr>
          <p:cNvSpPr txBox="1"/>
          <p:nvPr/>
        </p:nvSpPr>
        <p:spPr>
          <a:xfrm>
            <a:off x="1948070" y="4118"/>
            <a:ext cx="821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364BCC-16F0-4680-B893-E59B34597056}"/>
              </a:ext>
            </a:extLst>
          </p:cNvPr>
          <p:cNvGrpSpPr/>
          <p:nvPr/>
        </p:nvGrpSpPr>
        <p:grpSpPr>
          <a:xfrm>
            <a:off x="243308" y="1271795"/>
            <a:ext cx="3409523" cy="992874"/>
            <a:chOff x="788991" y="1415475"/>
            <a:chExt cx="3409523" cy="9928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492B98B-1E21-4DA8-9A68-6C2977C1F1D3}"/>
                </a:ext>
              </a:extLst>
            </p:cNvPr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3881E-2959-45D2-BD0A-8ED1AD4BD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33F647-1012-412E-857D-8EDD4E5B0EBB}"/>
              </a:ext>
            </a:extLst>
          </p:cNvPr>
          <p:cNvSpPr txBox="1"/>
          <p:nvPr/>
        </p:nvSpPr>
        <p:spPr>
          <a:xfrm>
            <a:off x="5838968" y="222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75F427-5BC2-4589-B6B0-1382E7D90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55" y="1530528"/>
            <a:ext cx="4518197" cy="45181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509B1E-C591-48D1-92CB-404CB2D13C4D}"/>
              </a:ext>
            </a:extLst>
          </p:cNvPr>
          <p:cNvSpPr txBox="1"/>
          <p:nvPr/>
        </p:nvSpPr>
        <p:spPr>
          <a:xfrm>
            <a:off x="6056896" y="6215586"/>
            <a:ext cx="14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nặn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91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048" y="128872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1143001"/>
            <a:ext cx="2999509" cy="1971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26115"/>
            <a:ext cx="2819400" cy="1988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338387"/>
            <a:ext cx="1821873" cy="2486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13" y="4267200"/>
            <a:ext cx="2833687" cy="2076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7201"/>
            <a:ext cx="2819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5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EE9DA5A0-7A37-4D64-AE56-19F537A26B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62400" y="381001"/>
            <a:ext cx="4114800" cy="701675"/>
          </a:xfrm>
          <a:solidFill>
            <a:srgbClr val="FF0000"/>
          </a:solidFill>
          <a:ln>
            <a:solidFill>
              <a:srgbClr val="FFFF00"/>
            </a:solidFill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2800">
                <a:cs typeface="Tunga" panose="020B0502040204020203" pitchFamily="34" charset="0"/>
              </a:rPr>
              <a:t>BÀI THAM KHẢO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882EB-C14C-457C-BC37-9EDECA24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b="15758"/>
          <a:stretch>
            <a:fillRect/>
          </a:stretch>
        </p:blipFill>
        <p:spPr bwMode="auto">
          <a:xfrm>
            <a:off x="2160589" y="1524000"/>
            <a:ext cx="3857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93439-048C-4BA5-ABB8-1EA42AA79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3333" r="16650" b="13737"/>
          <a:stretch>
            <a:fillRect/>
          </a:stretch>
        </p:blipFill>
        <p:spPr bwMode="auto">
          <a:xfrm>
            <a:off x="6275388" y="1497014"/>
            <a:ext cx="3630612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514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3397" y="-1072"/>
            <a:ext cx="815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2767" y="1466991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/>
          <a:stretch/>
        </p:blipFill>
        <p:spPr>
          <a:xfrm>
            <a:off x="6509814" y="1653178"/>
            <a:ext cx="3128430" cy="34600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67F239-8EF1-411D-817E-8252F0A36669}"/>
              </a:ext>
            </a:extLst>
          </p:cNvPr>
          <p:cNvSpPr txBox="1">
            <a:spLocks/>
          </p:cNvSpPr>
          <p:nvPr/>
        </p:nvSpPr>
        <p:spPr>
          <a:xfrm>
            <a:off x="813488" y="2857909"/>
            <a:ext cx="5401961" cy="1777931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5262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09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50514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13397" y="-1072"/>
            <a:ext cx="815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25869" y="1422514"/>
            <a:ext cx="3061794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Thảo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0079C8-1A60-471B-A035-EC316D7863A3}"/>
              </a:ext>
            </a:extLst>
          </p:cNvPr>
          <p:cNvSpPr/>
          <p:nvPr/>
        </p:nvSpPr>
        <p:spPr>
          <a:xfrm>
            <a:off x="1705233" y="2909377"/>
            <a:ext cx="873622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2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09569" y="361822"/>
            <a:ext cx="3116688" cy="962012"/>
            <a:chOff x="1081826" y="1445735"/>
            <a:chExt cx="3116688" cy="962012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dụng</a:t>
              </a:r>
              <a:endParaRPr lang="en-US" sz="240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E77AB35-794F-40CB-A85E-1955CAA07C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3" y="715702"/>
            <a:ext cx="3457964" cy="271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A1E49-3307-4AC0-8129-C4815773B9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5" y="3519634"/>
            <a:ext cx="3637660" cy="30441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886149-B6F3-4214-91A6-D0F2853C7F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1493978"/>
            <a:ext cx="3773715" cy="50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5392" y="576480"/>
            <a:ext cx="3116688" cy="962012"/>
            <a:chOff x="1081826" y="1445735"/>
            <a:chExt cx="3116688" cy="962012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dụng</a:t>
              </a:r>
              <a:endParaRPr lang="en-US" sz="240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080096" y="2237042"/>
            <a:ext cx="4645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xét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lang="en-US" sz="3200" dirty="0">
              <a:solidFill>
                <a:prstClr val="black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Dặn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dò</a:t>
            </a:r>
            <a:endParaRPr lang="en-US" sz="3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A0ED4D-797B-4CC0-B295-641AEF9067BF}"/>
              </a:ext>
            </a:extLst>
          </p:cNvPr>
          <p:cNvSpPr/>
          <p:nvPr/>
        </p:nvSpPr>
        <p:spPr>
          <a:xfrm>
            <a:off x="1808922" y="2117035"/>
            <a:ext cx="5257800" cy="1447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TRÒ CHƠI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B4F4CF-BCB2-4B94-AAE1-4454F9DC2545}"/>
              </a:ext>
            </a:extLst>
          </p:cNvPr>
          <p:cNvSpPr/>
          <p:nvPr/>
        </p:nvSpPr>
        <p:spPr>
          <a:xfrm>
            <a:off x="2661532" y="3838192"/>
            <a:ext cx="6288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Nhìn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vật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đoán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66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2254" y="1068946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868557" y="0"/>
            <a:ext cx="8535832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8070" y="61907"/>
            <a:ext cx="821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165C7-C644-4692-80F6-E00264A31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58" y="2084096"/>
            <a:ext cx="4698941" cy="1273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33369-7371-4D2F-8BBF-FD00EEE781DB}"/>
              </a:ext>
            </a:extLst>
          </p:cNvPr>
          <p:cNvSpPr/>
          <p:nvPr/>
        </p:nvSpPr>
        <p:spPr>
          <a:xfrm>
            <a:off x="2145081" y="5952851"/>
            <a:ext cx="888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220C6-6209-4404-8481-86E75F97D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1921718"/>
            <a:ext cx="4220625" cy="1273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32E15D-7F2C-490F-922A-F2501B2E5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36" y="3849260"/>
            <a:ext cx="4698940" cy="160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DBED52-F8E5-4B88-866F-64E77FB098EF}"/>
              </a:ext>
            </a:extLst>
          </p:cNvPr>
          <p:cNvSpPr txBox="1"/>
          <p:nvPr/>
        </p:nvSpPr>
        <p:spPr>
          <a:xfrm>
            <a:off x="3589273" y="35621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F9758B-3E33-44FE-A210-997124C7B3E2}"/>
              </a:ext>
            </a:extLst>
          </p:cNvPr>
          <p:cNvSpPr txBox="1"/>
          <p:nvPr/>
        </p:nvSpPr>
        <p:spPr>
          <a:xfrm>
            <a:off x="8765002" y="32886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F311F-4BD1-47A9-B8D9-49DA622B4059}"/>
              </a:ext>
            </a:extLst>
          </p:cNvPr>
          <p:cNvSpPr txBox="1"/>
          <p:nvPr/>
        </p:nvSpPr>
        <p:spPr>
          <a:xfrm>
            <a:off x="6272335" y="564994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970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2497" y="45348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F16358-4BBD-4093-A283-067301671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1" y="1154668"/>
            <a:ext cx="4099867" cy="1486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ABBEC0-E1C5-4128-929D-AACBA5D2A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2" y="794318"/>
            <a:ext cx="1124484" cy="18273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500D75-359E-45DF-9D74-7D580B0C0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46" y="938435"/>
            <a:ext cx="1444486" cy="16281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2095E95-C5F7-4CCE-AEB8-066DEE13921F}"/>
              </a:ext>
            </a:extLst>
          </p:cNvPr>
          <p:cNvSpPr/>
          <p:nvPr/>
        </p:nvSpPr>
        <p:spPr>
          <a:xfrm>
            <a:off x="1637731" y="5459102"/>
            <a:ext cx="8937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7B3B68-509F-4A03-8F5C-57CD9809FB08}"/>
              </a:ext>
            </a:extLst>
          </p:cNvPr>
          <p:cNvSpPr/>
          <p:nvPr/>
        </p:nvSpPr>
        <p:spPr>
          <a:xfrm>
            <a:off x="1577009" y="5895268"/>
            <a:ext cx="5589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9841C-7578-4EE7-A869-0B1D0E59C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46" y="1130652"/>
            <a:ext cx="1829055" cy="141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806E4-C274-4B33-9B55-E73155D51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21" y="3132705"/>
            <a:ext cx="1576319" cy="2229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9A6378-7C64-450E-8FFE-DD1F71F55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15" y="3316061"/>
            <a:ext cx="1988042" cy="1988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C0E08B-F2D0-4B94-A241-1EB1401080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27" y="3595325"/>
            <a:ext cx="1219370" cy="16480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1A6422-FC6E-4994-B650-5EE9E691D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24" y="3228700"/>
            <a:ext cx="1733792" cy="201958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EC4267-27E4-446B-BC12-D78047CC75AB}"/>
              </a:ext>
            </a:extLst>
          </p:cNvPr>
          <p:cNvSpPr/>
          <p:nvPr/>
        </p:nvSpPr>
        <p:spPr>
          <a:xfrm>
            <a:off x="1596787" y="6318913"/>
            <a:ext cx="9990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1CA37-DE45-4F6A-A3E4-913AB77F830B}"/>
              </a:ext>
            </a:extLst>
          </p:cNvPr>
          <p:cNvSpPr/>
          <p:nvPr/>
        </p:nvSpPr>
        <p:spPr>
          <a:xfrm>
            <a:off x="1657721" y="1"/>
            <a:ext cx="8824750" cy="99433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88923-E762-4FDE-A2C6-66E2CAC54B29}"/>
              </a:ext>
            </a:extLst>
          </p:cNvPr>
          <p:cNvSpPr/>
          <p:nvPr/>
        </p:nvSpPr>
        <p:spPr>
          <a:xfrm>
            <a:off x="1657721" y="-39756"/>
            <a:ext cx="8824750" cy="99433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AB1CB-09B3-4D44-B04C-2F7635A4B358}"/>
              </a:ext>
            </a:extLst>
          </p:cNvPr>
          <p:cNvSpPr txBox="1"/>
          <p:nvPr/>
        </p:nvSpPr>
        <p:spPr>
          <a:xfrm>
            <a:off x="1948070" y="4118"/>
            <a:ext cx="8217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364BCC-16F0-4680-B893-E59B34597056}"/>
              </a:ext>
            </a:extLst>
          </p:cNvPr>
          <p:cNvGrpSpPr/>
          <p:nvPr/>
        </p:nvGrpSpPr>
        <p:grpSpPr>
          <a:xfrm>
            <a:off x="243308" y="1034092"/>
            <a:ext cx="3409523" cy="992874"/>
            <a:chOff x="788991" y="1415475"/>
            <a:chExt cx="3409523" cy="9928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492B98B-1E21-4DA8-9A68-6C2977C1F1D3}"/>
                </a:ext>
              </a:extLst>
            </p:cNvPr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3881E-2959-45D2-BD0A-8ED1AD4BD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93CFC4F-B33C-4852-9B27-8101AD0B9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74" y="2026965"/>
            <a:ext cx="3848637" cy="3372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82695C-0138-4475-854F-41046F49D030}"/>
              </a:ext>
            </a:extLst>
          </p:cNvPr>
          <p:cNvSpPr txBox="1"/>
          <p:nvPr/>
        </p:nvSpPr>
        <p:spPr>
          <a:xfrm>
            <a:off x="5713863" y="2405540"/>
            <a:ext cx="659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 (</a:t>
            </a:r>
            <a:r>
              <a:rPr lang="en-US" sz="2000" dirty="0" err="1"/>
              <a:t>Vẽ</a:t>
            </a:r>
            <a:r>
              <a:rPr lang="en-US" sz="2000" dirty="0"/>
              <a:t>, </a:t>
            </a:r>
            <a:r>
              <a:rPr lang="en-US" sz="2000" dirty="0" err="1"/>
              <a:t>xé</a:t>
            </a:r>
            <a:r>
              <a:rPr lang="en-US" sz="2000" dirty="0"/>
              <a:t> hay </a:t>
            </a:r>
            <a:r>
              <a:rPr lang="en-US" sz="2000" dirty="0" err="1"/>
              <a:t>nặn</a:t>
            </a:r>
            <a:r>
              <a:rPr lang="en-US" sz="2000" dirty="0"/>
              <a:t>)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ra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3F647-1012-412E-857D-8EDD4E5B0EBB}"/>
              </a:ext>
            </a:extLst>
          </p:cNvPr>
          <p:cNvSpPr txBox="1"/>
          <p:nvPr/>
        </p:nvSpPr>
        <p:spPr>
          <a:xfrm>
            <a:off x="5838968" y="222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56B78-779B-45BF-80F6-8C7C63022194}"/>
              </a:ext>
            </a:extLst>
          </p:cNvPr>
          <p:cNvSpPr txBox="1"/>
          <p:nvPr/>
        </p:nvSpPr>
        <p:spPr>
          <a:xfrm>
            <a:off x="5713864" y="3333282"/>
            <a:ext cx="584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, </a:t>
            </a:r>
            <a:r>
              <a:rPr lang="en-US" sz="2000" dirty="0" err="1"/>
              <a:t>xé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hay </a:t>
            </a:r>
            <a:r>
              <a:rPr lang="en-US" sz="2000" dirty="0" err="1"/>
              <a:t>nặn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c</a:t>
            </a:r>
            <a:r>
              <a:rPr lang="vi-VN" sz="2000" dirty="0"/>
              <a:t>ơ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65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2CF58-587B-40FB-9E10-55100AD36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47160" r="13335" b="26421"/>
          <a:stretch>
            <a:fillRect/>
          </a:stretch>
        </p:blipFill>
        <p:spPr bwMode="auto">
          <a:xfrm>
            <a:off x="1959787" y="335668"/>
            <a:ext cx="7414534" cy="26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9F809C-D652-461C-A205-7DF2BBE2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86" y="3606886"/>
            <a:ext cx="7414535" cy="2434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ED107-B42C-4B76-AF69-B4878DE10EA7}"/>
              </a:ext>
            </a:extLst>
          </p:cNvPr>
          <p:cNvSpPr txBox="1"/>
          <p:nvPr/>
        </p:nvSpPr>
        <p:spPr>
          <a:xfrm>
            <a:off x="4656437" y="6153000"/>
            <a:ext cx="176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cắt</a:t>
            </a:r>
            <a:r>
              <a:rPr lang="en-US" b="1" dirty="0"/>
              <a:t>, </a:t>
            </a:r>
            <a:r>
              <a:rPr lang="en-US" b="1" dirty="0" err="1"/>
              <a:t>xé</a:t>
            </a:r>
            <a:r>
              <a:rPr lang="en-US" b="1" dirty="0"/>
              <a:t> </a:t>
            </a:r>
            <a:r>
              <a:rPr lang="en-US" b="1" dirty="0" err="1"/>
              <a:t>dán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AD90C-AB95-4029-A713-DDD419870514}"/>
              </a:ext>
            </a:extLst>
          </p:cNvPr>
          <p:cNvSpPr txBox="1"/>
          <p:nvPr/>
        </p:nvSpPr>
        <p:spPr>
          <a:xfrm>
            <a:off x="5539945" y="3212068"/>
            <a:ext cx="176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71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048" y="128872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768491"/>
            <a:ext cx="2514600" cy="187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89" y="4380272"/>
            <a:ext cx="2369983" cy="21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39" y="4503814"/>
            <a:ext cx="2639292" cy="1910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80" y="709740"/>
            <a:ext cx="2597791" cy="193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7" y="2514600"/>
            <a:ext cx="3094333" cy="1989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55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40727" y="7023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73" y="68580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364454"/>
            <a:ext cx="2466975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74" y="4800600"/>
            <a:ext cx="255069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75" y="4103977"/>
            <a:ext cx="2466975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41" y="2743200"/>
            <a:ext cx="2502204" cy="1881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17" y="4103977"/>
            <a:ext cx="2651358" cy="2054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78" y="1142999"/>
            <a:ext cx="2290763" cy="2290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28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514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3397" y="-1072"/>
            <a:ext cx="815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2767" y="1466991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/>
          <a:stretch/>
        </p:blipFill>
        <p:spPr>
          <a:xfrm>
            <a:off x="6509814" y="1653178"/>
            <a:ext cx="3128430" cy="34600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812165-7F5E-4A4C-B933-93877D930191}"/>
              </a:ext>
            </a:extLst>
          </p:cNvPr>
          <p:cNvSpPr txBox="1">
            <a:spLocks/>
          </p:cNvSpPr>
          <p:nvPr/>
        </p:nvSpPr>
        <p:spPr>
          <a:xfrm>
            <a:off x="813488" y="2857909"/>
            <a:ext cx="5401961" cy="1777931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444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Times New Roman</vt:lpstr>
      <vt:lpstr>Tunga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WIN-PRO</cp:lastModifiedBy>
  <cp:revision>28</cp:revision>
  <dcterms:created xsi:type="dcterms:W3CDTF">2021-08-15T07:55:08Z</dcterms:created>
  <dcterms:modified xsi:type="dcterms:W3CDTF">2023-12-06T10:57:48Z</dcterms:modified>
</cp:coreProperties>
</file>