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65" r:id="rId4"/>
    <p:sldMasterId id="2147483781" r:id="rId5"/>
    <p:sldMasterId id="2147483817" r:id="rId6"/>
    <p:sldMasterId id="2147483830" r:id="rId7"/>
    <p:sldMasterId id="2147483844" r:id="rId8"/>
  </p:sldMasterIdLst>
  <p:notesMasterIdLst>
    <p:notesMasterId r:id="rId22"/>
  </p:notesMasterIdLst>
  <p:sldIdLst>
    <p:sldId id="351" r:id="rId9"/>
    <p:sldId id="362" r:id="rId10"/>
    <p:sldId id="339" r:id="rId11"/>
    <p:sldId id="352" r:id="rId12"/>
    <p:sldId id="363" r:id="rId13"/>
    <p:sldId id="337" r:id="rId14"/>
    <p:sldId id="268" r:id="rId15"/>
    <p:sldId id="354" r:id="rId16"/>
    <p:sldId id="355" r:id="rId17"/>
    <p:sldId id="361" r:id="rId18"/>
    <p:sldId id="359" r:id="rId19"/>
    <p:sldId id="360" r:id="rId20"/>
    <p:sldId id="280" r:id="rId21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85" d="100"/>
          <a:sy n="85" d="100"/>
        </p:scale>
        <p:origin x="798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5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06ABD190-56AD-4C55-BBCA-1554B872117B}" type="datetimeFigureOut">
              <a:rPr lang="en-US" sz="1350" smtClean="0">
                <a:solidFill>
                  <a:srgbClr val="000000"/>
                </a:solidFill>
              </a:rPr>
              <a:pPr defTabSz="685800"/>
              <a:t>4/11/2024</a:t>
            </a:fld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8F674BA-2DE0-4D90-8561-25BA31F62F13}" type="slidenum">
              <a:rPr 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03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51410" y="239917"/>
            <a:ext cx="8870867" cy="47566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7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5" y="1321594"/>
            <a:ext cx="8582414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682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5" y="1321594"/>
            <a:ext cx="8582414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955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06878" y="187036"/>
            <a:ext cx="8835242" cy="487185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575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5" y="1321594"/>
            <a:ext cx="8582414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993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95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10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5" y="1321594"/>
            <a:ext cx="8582414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036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9223" y="213509"/>
            <a:ext cx="8826335" cy="471648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89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406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31729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194194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4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94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C39D9B-1707-4BC2-A8DF-A9A95A2D1DDF}" type="datetimeFigureOut">
              <a:rPr lang="en-US" sz="1350" smtClean="0">
                <a:solidFill>
                  <a:srgbClr val="213054"/>
                </a:solidFill>
              </a:rPr>
              <a:pPr defTabSz="685800">
                <a:defRPr/>
              </a:pPr>
              <a:t>4/11/2024</a:t>
            </a:fld>
            <a:endParaRPr lang="en-US" sz="1350">
              <a:solidFill>
                <a:srgbClr val="21305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sz="1350">
              <a:solidFill>
                <a:srgbClr val="2130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E4F7387-1A44-43D0-A42C-0F5D255AB470}" type="slidenum">
              <a:rPr lang="en-US" sz="1350" smtClean="0">
                <a:solidFill>
                  <a:srgbClr val="213054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srgbClr val="213054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958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3AAF25F-FDDF-448D-AE76-D2BBFC0E1488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F187962-8AD1-4E19-A8B4-D773E1639DC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9321AA-DE9C-4E15-940D-7531A030D4ED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473F8A7-99E8-4EE9-9B0B-7F6BBA1D34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2729AFE-5EEB-4363-BD02-D0673BD4D563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7ADC10-AFE8-42B0-AD86-2C4587FAE76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D430922-7AA9-4846-A945-C8D39A73CB21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E03704-0450-4FF2-BD29-D772375A23B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A44BD83-7B22-4386-AC2B-F398D2E32AB8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A689E8B-02AB-4578-9CB9-6BC0E678D6C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2B72838-3208-4AE6-82D2-10243E96EE1E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E71604F-67F2-4FE1-870E-5132F4BD6FB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397546E-8559-4300-A48C-D651E2387DB8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3FDE56-F3A4-4480-B253-1539ACC20F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E9B6E3F-C637-4D7B-9CD1-3F53617C6172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BB98694-853F-45FC-B9E6-385F628C041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4DBAE16-742C-4AC9-91A8-43C8CFB3A5A6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DC9828-6FC8-4614-83C5-A0B387A4C4D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13BA546-C357-4DE8-B987-06FEDD96B10D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54F9A60-AD80-4229-A353-82C2ADB4342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443953-2C90-4D3D-BA7F-86E2CDD36421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9CF831C-4791-4C02-9D65-40506FD4019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96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32A6E56-6B60-4BEC-B553-B608D71DE206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8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2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29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5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9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4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4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7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8549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9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2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6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648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D7CF0933-AD9A-483E-B55D-B968C5CAA30A}" type="datetimeFigureOut">
              <a:rPr lang="en-US" smtClean="0"/>
              <a:pPr defTabSz="685800">
                <a:defRPr/>
              </a:pPr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7E8B42BE-97E8-4C84-9448-6C66074E824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55.png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4.tmp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984538" y="168854"/>
            <a:ext cx="7000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Công</a:t>
            </a:r>
            <a:r>
              <a:rPr lang="en-US" sz="405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5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nghệ</a:t>
            </a:r>
            <a:endParaRPr lang="en-US" sz="405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39547" y="1506468"/>
            <a:ext cx="2752806" cy="36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" y="4228714"/>
            <a:ext cx="77994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19" y="4081939"/>
            <a:ext cx="779940" cy="936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" y="4271964"/>
            <a:ext cx="779940" cy="936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5631" y="901413"/>
            <a:ext cx="3188368" cy="420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61" y="3190775"/>
            <a:ext cx="1429352" cy="1983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59" y="4228713"/>
            <a:ext cx="779940" cy="936481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67382"/>
            <a:ext cx="923871" cy="468062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24" y="1579462"/>
            <a:ext cx="507809" cy="420187"/>
          </a:xfrm>
          <a:prstGeom prst="rect">
            <a:avLst/>
          </a:prstGeom>
        </p:spPr>
      </p:pic>
      <p:sp>
        <p:nvSpPr>
          <p:cNvPr id="17" name="Hình Bầu dục 16"/>
          <p:cNvSpPr/>
          <p:nvPr/>
        </p:nvSpPr>
        <p:spPr>
          <a:xfrm>
            <a:off x="2587098" y="1579462"/>
            <a:ext cx="3784922" cy="343895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01" y="4228713"/>
            <a:ext cx="1314808" cy="10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853969" y="886852"/>
            <a:ext cx="5872458" cy="3651695"/>
            <a:chOff x="138526" y="-264738"/>
            <a:chExt cx="4778034" cy="35985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38526" y="-264738"/>
              <a:ext cx="4778034" cy="35985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640720" y="1694908"/>
              <a:ext cx="4184592" cy="1091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44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AI TÍNH GIỎI HƠN?</a:t>
              </a:r>
              <a:endParaRPr lang="en-US" sz="4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407862" y="1215961"/>
              <a:ext cx="3041009" cy="72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CÙNG TRỔ TÀI:</a:t>
              </a:r>
              <a:endParaRPr lang="en-US" sz="28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05" y="3256478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2511984" y="87969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1436209" y="963420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1746962" y="944831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230764" y="303163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1811474" y="31356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078249" y="883286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4" y="3155249"/>
            <a:ext cx="2199153" cy="1599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C DEN KEO Q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188" y="196247"/>
            <a:ext cx="8102801" cy="4422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7163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0372" y="2254846"/>
            <a:ext cx="2814426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408755" y="2926035"/>
            <a:ext cx="5951502" cy="559733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Chúng</a:t>
            </a:r>
            <a:r>
              <a:rPr lang="en-US" sz="33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mình</a:t>
            </a:r>
            <a:r>
              <a:rPr lang="en-US" sz="33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</a:t>
            </a:r>
            <a:r>
              <a:rPr lang="en-US" sz="33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hát</a:t>
            </a:r>
            <a:r>
              <a:rPr lang="en-US" sz="33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nào</a:t>
            </a:r>
            <a:endParaRPr lang="en-US" sz="33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út chì gỗ 2B TL GP 01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srgbClr val="000000"/>
              </a:solidFill>
              <a:latin typeface="Segoe Print"/>
            </a:endParaRPr>
          </a:p>
        </p:txBody>
      </p:sp>
      <p:pic>
        <p:nvPicPr>
          <p:cNvPr id="5" name="Chiếc Đèn Ông Sao - Nhạc Trung Thu 2019 Hay Nhấ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913" y="230971"/>
            <a:ext cx="81343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412" y="3131198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57350" y="1649919"/>
            <a:ext cx="673996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11: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028" name="Picture 4" descr="Cách làm đèn lồng giấy đón trung t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28" y="2403694"/>
            <a:ext cx="2972161" cy="25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lồng đèn Trung thu tròn bằng giấy đẹp đơn giản cho bé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5"/>
          <a:stretch/>
        </p:blipFill>
        <p:spPr bwMode="auto">
          <a:xfrm>
            <a:off x="6502114" y="2779852"/>
            <a:ext cx="1305613" cy="17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5 cách làm lồng đèn handmade cho bé chơi Trung Thu đơn giả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r="31660"/>
          <a:stretch/>
        </p:blipFill>
        <p:spPr bwMode="auto">
          <a:xfrm>
            <a:off x="730809" y="2644935"/>
            <a:ext cx="1307939" cy="20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038508" y="-692413"/>
            <a:ext cx="1670029" cy="515816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6" y="911004"/>
            <a:ext cx="7177851" cy="39697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904062" y="2199829"/>
            <a:ext cx="525206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24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12" y="175261"/>
            <a:ext cx="3735648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19" y="1504710"/>
            <a:ext cx="4933439" cy="3409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316" y="2129741"/>
            <a:ext cx="3244615" cy="18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139272" y="291427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20" y="1141892"/>
            <a:ext cx="4699322" cy="37862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338087" y="1855581"/>
            <a:ext cx="3217762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40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Giới</a:t>
            </a:r>
            <a:r>
              <a:rPr lang="en-US" altLang="zh-CN" sz="4000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thiệu</a:t>
            </a:r>
            <a:r>
              <a:rPr lang="en-US" altLang="zh-CN" sz="4000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sản</a:t>
            </a:r>
            <a:r>
              <a:rPr lang="en-US" altLang="zh-CN" sz="4000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0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</a:rPr>
              <a:t>phẩm</a:t>
            </a:r>
            <a:endParaRPr lang="zh-CN" altLang="en-US" sz="3200" dirty="0">
              <a:solidFill>
                <a:srgbClr val="FFFF00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2"/>
            <a:ext cx="9144000" cy="51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63335"/>
      </p:ext>
    </p:extLst>
  </p:cSld>
  <p:clrMapOvr>
    <a:masterClrMapping/>
  </p:clrMapOvr>
  <p:transition spd="med">
    <p:push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6122</TotalTime>
  <Words>79</Words>
  <Application>Microsoft Office PowerPoint</Application>
  <PresentationFormat>On-screen Show (16:9)</PresentationFormat>
  <Paragraphs>17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Kalam</vt:lpstr>
      <vt:lpstr>Montserrat</vt:lpstr>
      <vt:lpstr>Open Sans</vt:lpstr>
      <vt:lpstr>Segoe Print</vt:lpstr>
      <vt:lpstr>Times New Roman</vt:lpstr>
      <vt:lpstr>UTM Avo</vt:lpstr>
      <vt:lpstr>Office 主题​​</vt:lpstr>
      <vt:lpstr>1_Office 主题​​</vt:lpstr>
      <vt:lpstr>Custom Design</vt:lpstr>
      <vt:lpstr>1_Office 主题</vt:lpstr>
      <vt:lpstr>2_Office Theme</vt:lpstr>
      <vt:lpstr>1_Doodle Sketchbook by Slidesgo</vt:lpstr>
      <vt:lpstr>4_Office Theme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358</cp:revision>
  <dcterms:created xsi:type="dcterms:W3CDTF">2017-06-11T12:45:34Z</dcterms:created>
  <dcterms:modified xsi:type="dcterms:W3CDTF">2024-04-11T07:24:40Z</dcterms:modified>
</cp:coreProperties>
</file>