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23" r:id="rId2"/>
    <p:sldMasterId id="2147483735" r:id="rId3"/>
  </p:sldMasterIdLst>
  <p:notesMasterIdLst>
    <p:notesMasterId r:id="rId17"/>
  </p:notesMasterIdLst>
  <p:sldIdLst>
    <p:sldId id="257" r:id="rId4"/>
    <p:sldId id="379" r:id="rId5"/>
    <p:sldId id="2631" r:id="rId6"/>
    <p:sldId id="2632" r:id="rId7"/>
    <p:sldId id="2633" r:id="rId8"/>
    <p:sldId id="317" r:id="rId9"/>
    <p:sldId id="316" r:id="rId10"/>
    <p:sldId id="343" r:id="rId11"/>
    <p:sldId id="344" r:id="rId12"/>
    <p:sldId id="2634" r:id="rId13"/>
    <p:sldId id="2635" r:id="rId14"/>
    <p:sldId id="2636" r:id="rId15"/>
    <p:sldId id="34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3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BBD7E-4CA7-4930-ABBB-5D902133D578}" type="datetimeFigureOut">
              <a:rPr lang="en-US" smtClean="0"/>
              <a:t>4/23/2024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D63DA-88A4-4C4D-B1C5-80C8EE5386E0}" type="slidenum">
              <a:rPr lang="en-US" smtClean="0"/>
              <a:t>‹#›</a:t>
            </a:fld>
            <a:endParaRPr lang="en-US"/>
          </a:p>
        </p:txBody>
      </p:sp>
    </p:spTree>
    <p:extLst>
      <p:ext uri="{BB962C8B-B14F-4D97-AF65-F5344CB8AC3E}">
        <p14:creationId xmlns:p14="http://schemas.microsoft.com/office/powerpoint/2010/main" val="1939706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2305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GV CLICK CHUỘT VÀO NÚT “QUAY VỀ” ĐỂ TRỞ VỀ SLIDE BAN ĐẦU</a:t>
            </a:r>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91061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GV CLICK CHUỘT VÀO NÚT “QUAY VỀ” ĐỂ TRỞ VỀ SLIDE BAN ĐẦU</a:t>
            </a:r>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15523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GV CLICK CHUỘT VÀO NÚT “QUAY VỀ” ĐỂ TRỞ VỀ SLIDE BAN ĐẦU</a:t>
            </a:r>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9408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giáo</a:t>
            </a:r>
            <a:r>
              <a:rPr lang="en-US" dirty="0"/>
              <a:t> </a:t>
            </a:r>
            <a:r>
              <a:rPr lang="en-US" dirty="0" err="1"/>
              <a:t>dục</a:t>
            </a:r>
            <a:r>
              <a:rPr lang="en-US" dirty="0"/>
              <a:t> HS </a:t>
            </a:r>
            <a:r>
              <a:rPr lang="en-US" dirty="0" err="1"/>
              <a:t>cách</a:t>
            </a:r>
            <a:r>
              <a:rPr lang="en-US" dirty="0"/>
              <a:t> </a:t>
            </a:r>
            <a:r>
              <a:rPr lang="en-US" dirty="0" err="1"/>
              <a:t>tiết</a:t>
            </a:r>
            <a:r>
              <a:rPr lang="en-US" dirty="0"/>
              <a:t> </a:t>
            </a:r>
            <a:r>
              <a:rPr lang="en-US" dirty="0" err="1"/>
              <a:t>kiệm</a:t>
            </a:r>
            <a:r>
              <a:rPr lang="en-US" dirty="0"/>
              <a:t>, </a:t>
            </a:r>
            <a:r>
              <a:rPr lang="en-US" dirty="0" err="1"/>
              <a:t>để</a:t>
            </a:r>
            <a:r>
              <a:rPr lang="en-US" dirty="0"/>
              <a:t> </a:t>
            </a:r>
            <a:r>
              <a:rPr lang="en-US" dirty="0" err="1"/>
              <a:t>dành</a:t>
            </a:r>
            <a:r>
              <a:rPr lang="en-US" dirty="0"/>
              <a:t> </a:t>
            </a:r>
            <a:r>
              <a:rPr lang="en-US" dirty="0" err="1"/>
              <a:t>tiền</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lứa</a:t>
            </a:r>
            <a:r>
              <a:rPr lang="en-US" dirty="0"/>
              <a:t> </a:t>
            </a:r>
            <a:r>
              <a:rPr lang="en-US" dirty="0" err="1"/>
              <a:t>tuổi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238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573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giáo</a:t>
            </a:r>
            <a:r>
              <a:rPr lang="en-US" dirty="0"/>
              <a:t> </a:t>
            </a:r>
            <a:r>
              <a:rPr lang="en-US" dirty="0" err="1"/>
              <a:t>dục</a:t>
            </a:r>
            <a:r>
              <a:rPr lang="en-US" dirty="0"/>
              <a:t> HS </a:t>
            </a:r>
            <a:r>
              <a:rPr lang="en-US" dirty="0" err="1"/>
              <a:t>cách</a:t>
            </a:r>
            <a:r>
              <a:rPr lang="en-US" dirty="0"/>
              <a:t> </a:t>
            </a:r>
            <a:r>
              <a:rPr lang="en-US" dirty="0" err="1"/>
              <a:t>tiết</a:t>
            </a:r>
            <a:r>
              <a:rPr lang="en-US" dirty="0"/>
              <a:t> </a:t>
            </a:r>
            <a:r>
              <a:rPr lang="en-US" dirty="0" err="1"/>
              <a:t>kiệm</a:t>
            </a:r>
            <a:r>
              <a:rPr lang="en-US" dirty="0"/>
              <a:t>, </a:t>
            </a:r>
            <a:r>
              <a:rPr lang="en-US" dirty="0" err="1"/>
              <a:t>để</a:t>
            </a:r>
            <a:r>
              <a:rPr lang="en-US" dirty="0"/>
              <a:t> </a:t>
            </a:r>
            <a:r>
              <a:rPr lang="en-US" dirty="0" err="1"/>
              <a:t>dành</a:t>
            </a:r>
            <a:r>
              <a:rPr lang="en-US" dirty="0"/>
              <a:t> </a:t>
            </a:r>
            <a:r>
              <a:rPr lang="en-US" dirty="0" err="1"/>
              <a:t>tiền</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lứa</a:t>
            </a:r>
            <a:r>
              <a:rPr lang="en-US" dirty="0"/>
              <a:t> </a:t>
            </a:r>
            <a:r>
              <a:rPr lang="en-US" dirty="0" err="1"/>
              <a:t>tuổi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4260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giáo</a:t>
            </a:r>
            <a:r>
              <a:rPr lang="en-US" dirty="0"/>
              <a:t> </a:t>
            </a:r>
            <a:r>
              <a:rPr lang="en-US" dirty="0" err="1"/>
              <a:t>dục</a:t>
            </a:r>
            <a:r>
              <a:rPr lang="en-US" dirty="0"/>
              <a:t> HS </a:t>
            </a:r>
            <a:r>
              <a:rPr lang="en-US" dirty="0" err="1"/>
              <a:t>cách</a:t>
            </a:r>
            <a:r>
              <a:rPr lang="en-US" dirty="0"/>
              <a:t> </a:t>
            </a:r>
            <a:r>
              <a:rPr lang="en-US" dirty="0" err="1"/>
              <a:t>tiết</a:t>
            </a:r>
            <a:r>
              <a:rPr lang="en-US" dirty="0"/>
              <a:t> </a:t>
            </a:r>
            <a:r>
              <a:rPr lang="en-US" dirty="0" err="1"/>
              <a:t>kiệm</a:t>
            </a:r>
            <a:r>
              <a:rPr lang="en-US" dirty="0"/>
              <a:t>, </a:t>
            </a:r>
            <a:r>
              <a:rPr lang="en-US" dirty="0" err="1"/>
              <a:t>để</a:t>
            </a:r>
            <a:r>
              <a:rPr lang="en-US" dirty="0"/>
              <a:t> </a:t>
            </a:r>
            <a:r>
              <a:rPr lang="en-US" dirty="0" err="1"/>
              <a:t>dành</a:t>
            </a:r>
            <a:r>
              <a:rPr lang="en-US" dirty="0"/>
              <a:t> </a:t>
            </a:r>
            <a:r>
              <a:rPr lang="en-US" dirty="0" err="1"/>
              <a:t>tiền</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lứa</a:t>
            </a:r>
            <a:r>
              <a:rPr lang="en-US" dirty="0"/>
              <a:t> </a:t>
            </a:r>
            <a:r>
              <a:rPr lang="en-US" dirty="0" err="1"/>
              <a:t>tuổi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545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4124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a:prstGeom prst="rect">
            <a:avLst/>
          </a:prstGeo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a:prstGeom prst="rect">
            <a:avLst/>
          </a:prstGeo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21875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2024/4/23</a:t>
            </a:fld>
            <a:endParaRPr lang="zh-CN" altLang="en-US"/>
          </a:p>
        </p:txBody>
      </p:sp>
      <p:sp>
        <p:nvSpPr>
          <p:cNvPr id="5" name="页脚占位符 4">
            <a:extLst>
              <a:ext uri="{FF2B5EF4-FFF2-40B4-BE49-F238E27FC236}">
                <a16:creationId xmlns:a16="http://schemas.microsoft.com/office/drawing/2014/main" xmlns=""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796492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2024/4/23</a:t>
            </a:fld>
            <a:endParaRPr lang="zh-CN" altLang="en-US"/>
          </a:p>
        </p:txBody>
      </p:sp>
      <p:sp>
        <p:nvSpPr>
          <p:cNvPr id="5" name="页脚占位符 4">
            <a:extLst>
              <a:ext uri="{FF2B5EF4-FFF2-40B4-BE49-F238E27FC236}">
                <a16:creationId xmlns:a16="http://schemas.microsoft.com/office/drawing/2014/main" xmlns=""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58018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2024/4/23</a:t>
            </a:fld>
            <a:endParaRPr lang="zh-CN" altLang="en-US"/>
          </a:p>
        </p:txBody>
      </p:sp>
      <p:sp>
        <p:nvSpPr>
          <p:cNvPr id="5" name="页脚占位符 4">
            <a:extLst>
              <a:ext uri="{FF2B5EF4-FFF2-40B4-BE49-F238E27FC236}">
                <a16:creationId xmlns:a16="http://schemas.microsoft.com/office/drawing/2014/main" xmlns=""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504125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2024/4/23</a:t>
            </a:fld>
            <a:endParaRPr lang="zh-CN" altLang="en-US"/>
          </a:p>
        </p:txBody>
      </p:sp>
      <p:sp>
        <p:nvSpPr>
          <p:cNvPr id="6" name="页脚占位符 5">
            <a:extLst>
              <a:ext uri="{FF2B5EF4-FFF2-40B4-BE49-F238E27FC236}">
                <a16:creationId xmlns:a16="http://schemas.microsoft.com/office/drawing/2014/main" xmlns=""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500162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2024/4/23</a:t>
            </a:fld>
            <a:endParaRPr lang="zh-CN" altLang="en-US"/>
          </a:p>
        </p:txBody>
      </p:sp>
      <p:sp>
        <p:nvSpPr>
          <p:cNvPr id="8" name="页脚占位符 7">
            <a:extLst>
              <a:ext uri="{FF2B5EF4-FFF2-40B4-BE49-F238E27FC236}">
                <a16:creationId xmlns:a16="http://schemas.microsoft.com/office/drawing/2014/main" xmlns=""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824183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2024/4/23</a:t>
            </a:fld>
            <a:endParaRPr lang="zh-CN" altLang="en-US"/>
          </a:p>
        </p:txBody>
      </p:sp>
      <p:sp>
        <p:nvSpPr>
          <p:cNvPr id="4" name="页脚占位符 3">
            <a:extLst>
              <a:ext uri="{FF2B5EF4-FFF2-40B4-BE49-F238E27FC236}">
                <a16:creationId xmlns:a16="http://schemas.microsoft.com/office/drawing/2014/main" xmlns=""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21116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2024/4/23</a:t>
            </a:fld>
            <a:endParaRPr lang="zh-CN" altLang="en-US"/>
          </a:p>
        </p:txBody>
      </p:sp>
      <p:sp>
        <p:nvSpPr>
          <p:cNvPr id="3" name="页脚占位符 2">
            <a:extLst>
              <a:ext uri="{FF2B5EF4-FFF2-40B4-BE49-F238E27FC236}">
                <a16:creationId xmlns:a16="http://schemas.microsoft.com/office/drawing/2014/main" xmlns=""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08730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2024/4/23</a:t>
            </a:fld>
            <a:endParaRPr lang="zh-CN" altLang="en-US"/>
          </a:p>
        </p:txBody>
      </p:sp>
      <p:sp>
        <p:nvSpPr>
          <p:cNvPr id="6" name="页脚占位符 5">
            <a:extLst>
              <a:ext uri="{FF2B5EF4-FFF2-40B4-BE49-F238E27FC236}">
                <a16:creationId xmlns:a16="http://schemas.microsoft.com/office/drawing/2014/main" xmlns=""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938457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2024/4/23</a:t>
            </a:fld>
            <a:endParaRPr lang="zh-CN" altLang="en-US"/>
          </a:p>
        </p:txBody>
      </p:sp>
      <p:sp>
        <p:nvSpPr>
          <p:cNvPr id="6" name="页脚占位符 5">
            <a:extLst>
              <a:ext uri="{FF2B5EF4-FFF2-40B4-BE49-F238E27FC236}">
                <a16:creationId xmlns:a16="http://schemas.microsoft.com/office/drawing/2014/main" xmlns=""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374468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2024/4/23</a:t>
            </a:fld>
            <a:endParaRPr lang="zh-CN" altLang="en-US"/>
          </a:p>
        </p:txBody>
      </p:sp>
      <p:sp>
        <p:nvSpPr>
          <p:cNvPr id="5" name="页脚占位符 4">
            <a:extLst>
              <a:ext uri="{FF2B5EF4-FFF2-40B4-BE49-F238E27FC236}">
                <a16:creationId xmlns:a16="http://schemas.microsoft.com/office/drawing/2014/main" xmlns=""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623234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596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2024/4/23</a:t>
            </a:fld>
            <a:endParaRPr lang="zh-CN" altLang="en-US"/>
          </a:p>
        </p:txBody>
      </p:sp>
      <p:sp>
        <p:nvSpPr>
          <p:cNvPr id="5" name="页脚占位符 4">
            <a:extLst>
              <a:ext uri="{FF2B5EF4-FFF2-40B4-BE49-F238E27FC236}">
                <a16:creationId xmlns:a16="http://schemas.microsoft.com/office/drawing/2014/main" xmlns=""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286838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1" name="Google Shape;11;p2"/>
          <p:cNvSpPr txBox="1">
            <a:spLocks noGrp="1"/>
          </p:cNvSpPr>
          <p:nvPr>
            <p:ph type="ctrTitle"/>
          </p:nvPr>
        </p:nvSpPr>
        <p:spPr>
          <a:xfrm>
            <a:off x="1650999" y="1344717"/>
            <a:ext cx="8890000" cy="2736800"/>
          </a:xfrm>
          <a:prstGeom prst="rect">
            <a:avLst/>
          </a:prstGeom>
        </p:spPr>
        <p:txBody>
          <a:bodyPr spcFirstLastPara="1" wrap="square" lIns="121705" tIns="121705" rIns="121705" bIns="121705" anchor="b" anchorCtr="0">
            <a:noAutofit/>
          </a:bodyPr>
          <a:lstStyle>
            <a:lvl1pPr lvl="0" algn="ctr">
              <a:lnSpc>
                <a:spcPct val="80000"/>
              </a:lnSpc>
              <a:spcBef>
                <a:spcPts val="0"/>
              </a:spcBef>
              <a:spcAft>
                <a:spcPts val="0"/>
              </a:spcAft>
              <a:buSzPts val="5200"/>
              <a:buNone/>
              <a:defRPr sz="100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2" name="Google Shape;12;p2"/>
          <p:cNvSpPr txBox="1">
            <a:spLocks noGrp="1"/>
          </p:cNvSpPr>
          <p:nvPr>
            <p:ph type="subTitle" idx="1"/>
          </p:nvPr>
        </p:nvSpPr>
        <p:spPr>
          <a:xfrm>
            <a:off x="4267201" y="4319667"/>
            <a:ext cx="3657600" cy="11936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2800"/>
              <a:buNone/>
              <a:defRPr sz="29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Tree>
    <p:extLst>
      <p:ext uri="{BB962C8B-B14F-4D97-AF65-F5344CB8AC3E}">
        <p14:creationId xmlns:p14="http://schemas.microsoft.com/office/powerpoint/2010/main" val="1129184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135201" y="3247533"/>
            <a:ext cx="7921600" cy="1122400"/>
          </a:xfrm>
          <a:prstGeom prst="rect">
            <a:avLst/>
          </a:prstGeom>
        </p:spPr>
        <p:txBody>
          <a:bodyPr spcFirstLastPara="1" wrap="square" lIns="121705" tIns="121705" rIns="121705" bIns="121705" anchor="ctr" anchorCtr="0">
            <a:noAutofit/>
          </a:bodyPr>
          <a:lstStyle>
            <a:lvl1pPr lvl="0" algn="ctr">
              <a:spcBef>
                <a:spcPts val="0"/>
              </a:spcBef>
              <a:spcAft>
                <a:spcPts val="0"/>
              </a:spcAft>
              <a:buClr>
                <a:schemeClr val="accent3"/>
              </a:buClr>
              <a:buSzPts val="3600"/>
              <a:buNone/>
              <a:defRPr sz="6000">
                <a:solidFill>
                  <a:schemeClr val="accent3"/>
                </a:solidFill>
              </a:defRPr>
            </a:lvl1pPr>
            <a:lvl2pPr lvl="1" algn="ctr">
              <a:spcBef>
                <a:spcPts val="0"/>
              </a:spcBef>
              <a:spcAft>
                <a:spcPts val="0"/>
              </a:spcAft>
              <a:buClr>
                <a:schemeClr val="accent3"/>
              </a:buClr>
              <a:buSzPts val="3600"/>
              <a:buNone/>
              <a:defRPr sz="4800">
                <a:solidFill>
                  <a:schemeClr val="accent3"/>
                </a:solidFill>
              </a:defRPr>
            </a:lvl2pPr>
            <a:lvl3pPr lvl="2" algn="ctr">
              <a:spcBef>
                <a:spcPts val="0"/>
              </a:spcBef>
              <a:spcAft>
                <a:spcPts val="0"/>
              </a:spcAft>
              <a:buClr>
                <a:schemeClr val="accent3"/>
              </a:buClr>
              <a:buSzPts val="3600"/>
              <a:buNone/>
              <a:defRPr sz="4800">
                <a:solidFill>
                  <a:schemeClr val="accent3"/>
                </a:solidFill>
              </a:defRPr>
            </a:lvl3pPr>
            <a:lvl4pPr lvl="3" algn="ctr">
              <a:spcBef>
                <a:spcPts val="0"/>
              </a:spcBef>
              <a:spcAft>
                <a:spcPts val="0"/>
              </a:spcAft>
              <a:buClr>
                <a:schemeClr val="accent3"/>
              </a:buClr>
              <a:buSzPts val="3600"/>
              <a:buNone/>
              <a:defRPr sz="4800">
                <a:solidFill>
                  <a:schemeClr val="accent3"/>
                </a:solidFill>
              </a:defRPr>
            </a:lvl4pPr>
            <a:lvl5pPr lvl="4" algn="ctr">
              <a:spcBef>
                <a:spcPts val="0"/>
              </a:spcBef>
              <a:spcAft>
                <a:spcPts val="0"/>
              </a:spcAft>
              <a:buClr>
                <a:schemeClr val="accent3"/>
              </a:buClr>
              <a:buSzPts val="3600"/>
              <a:buNone/>
              <a:defRPr sz="4800">
                <a:solidFill>
                  <a:schemeClr val="accent3"/>
                </a:solidFill>
              </a:defRPr>
            </a:lvl5pPr>
            <a:lvl6pPr lvl="5" algn="ctr">
              <a:spcBef>
                <a:spcPts val="0"/>
              </a:spcBef>
              <a:spcAft>
                <a:spcPts val="0"/>
              </a:spcAft>
              <a:buClr>
                <a:schemeClr val="accent3"/>
              </a:buClr>
              <a:buSzPts val="3600"/>
              <a:buNone/>
              <a:defRPr sz="4800">
                <a:solidFill>
                  <a:schemeClr val="accent3"/>
                </a:solidFill>
              </a:defRPr>
            </a:lvl6pPr>
            <a:lvl7pPr lvl="6" algn="ctr">
              <a:spcBef>
                <a:spcPts val="0"/>
              </a:spcBef>
              <a:spcAft>
                <a:spcPts val="0"/>
              </a:spcAft>
              <a:buClr>
                <a:schemeClr val="accent3"/>
              </a:buClr>
              <a:buSzPts val="3600"/>
              <a:buNone/>
              <a:defRPr sz="4800">
                <a:solidFill>
                  <a:schemeClr val="accent3"/>
                </a:solidFill>
              </a:defRPr>
            </a:lvl7pPr>
            <a:lvl8pPr lvl="7" algn="ctr">
              <a:spcBef>
                <a:spcPts val="0"/>
              </a:spcBef>
              <a:spcAft>
                <a:spcPts val="0"/>
              </a:spcAft>
              <a:buClr>
                <a:schemeClr val="accent3"/>
              </a:buClr>
              <a:buSzPts val="3600"/>
              <a:buNone/>
              <a:defRPr sz="4800">
                <a:solidFill>
                  <a:schemeClr val="accent3"/>
                </a:solidFill>
              </a:defRPr>
            </a:lvl8pPr>
            <a:lvl9pPr lvl="8" algn="ctr">
              <a:spcBef>
                <a:spcPts val="0"/>
              </a:spcBef>
              <a:spcAft>
                <a:spcPts val="0"/>
              </a:spcAft>
              <a:buClr>
                <a:schemeClr val="accent3"/>
              </a:buClr>
              <a:buSzPts val="3600"/>
              <a:buNone/>
              <a:defRPr sz="4800">
                <a:solidFill>
                  <a:schemeClr val="accent3"/>
                </a:solidFill>
              </a:defRPr>
            </a:lvl9pPr>
          </a:lstStyle>
          <a:p>
            <a:endParaRPr/>
          </a:p>
        </p:txBody>
      </p:sp>
      <p:sp>
        <p:nvSpPr>
          <p:cNvPr id="15" name="Google Shape;15;p3"/>
          <p:cNvSpPr txBox="1">
            <a:spLocks noGrp="1"/>
          </p:cNvSpPr>
          <p:nvPr>
            <p:ph type="subTitle" idx="1"/>
          </p:nvPr>
        </p:nvSpPr>
        <p:spPr>
          <a:xfrm>
            <a:off x="3175200" y="4211333"/>
            <a:ext cx="5841600" cy="579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2100"/>
            </a:lvl1pPr>
            <a:lvl2pPr lvl="1" algn="ctr" rtl="0">
              <a:spcBef>
                <a:spcPts val="2130"/>
              </a:spcBef>
              <a:spcAft>
                <a:spcPts val="0"/>
              </a:spcAft>
              <a:buSzPts val="1400"/>
              <a:buNone/>
              <a:defRPr/>
            </a:lvl2pPr>
            <a:lvl3pPr lvl="2" algn="ctr" rtl="0">
              <a:spcBef>
                <a:spcPts val="2130"/>
              </a:spcBef>
              <a:spcAft>
                <a:spcPts val="0"/>
              </a:spcAft>
              <a:buSzPts val="1400"/>
              <a:buNone/>
              <a:defRPr/>
            </a:lvl3pPr>
            <a:lvl4pPr lvl="3" algn="ctr" rtl="0">
              <a:spcBef>
                <a:spcPts val="2130"/>
              </a:spcBef>
              <a:spcAft>
                <a:spcPts val="0"/>
              </a:spcAft>
              <a:buSzPts val="1400"/>
              <a:buNone/>
              <a:defRPr/>
            </a:lvl4pPr>
            <a:lvl5pPr lvl="4" algn="ctr" rtl="0">
              <a:spcBef>
                <a:spcPts val="2130"/>
              </a:spcBef>
              <a:spcAft>
                <a:spcPts val="0"/>
              </a:spcAft>
              <a:buSzPts val="1400"/>
              <a:buNone/>
              <a:defRPr/>
            </a:lvl5pPr>
            <a:lvl6pPr lvl="5" algn="ctr" rtl="0">
              <a:spcBef>
                <a:spcPts val="2130"/>
              </a:spcBef>
              <a:spcAft>
                <a:spcPts val="0"/>
              </a:spcAft>
              <a:buSzPts val="1400"/>
              <a:buNone/>
              <a:defRPr/>
            </a:lvl6pPr>
            <a:lvl7pPr lvl="6" algn="ctr" rtl="0">
              <a:spcBef>
                <a:spcPts val="2130"/>
              </a:spcBef>
              <a:spcAft>
                <a:spcPts val="0"/>
              </a:spcAft>
              <a:buSzPts val="1400"/>
              <a:buNone/>
              <a:defRPr/>
            </a:lvl7pPr>
            <a:lvl8pPr lvl="7" algn="ctr" rtl="0">
              <a:spcBef>
                <a:spcPts val="2130"/>
              </a:spcBef>
              <a:spcAft>
                <a:spcPts val="0"/>
              </a:spcAft>
              <a:buSzPts val="1400"/>
              <a:buNone/>
              <a:defRPr/>
            </a:lvl8pPr>
            <a:lvl9pPr lvl="8" algn="ctr" rtl="0">
              <a:spcBef>
                <a:spcPts val="2130"/>
              </a:spcBef>
              <a:spcAft>
                <a:spcPts val="2130"/>
              </a:spcAft>
              <a:buSzPts val="1400"/>
              <a:buNone/>
              <a:defRPr/>
            </a:lvl9pPr>
          </a:lstStyle>
          <a:p>
            <a:endParaRPr/>
          </a:p>
        </p:txBody>
      </p:sp>
      <p:sp>
        <p:nvSpPr>
          <p:cNvPr id="16" name="Google Shape;16;p3"/>
          <p:cNvSpPr txBox="1">
            <a:spLocks noGrp="1"/>
          </p:cNvSpPr>
          <p:nvPr>
            <p:ph type="title" idx="2" hasCustomPrompt="1"/>
          </p:nvPr>
        </p:nvSpPr>
        <p:spPr>
          <a:xfrm>
            <a:off x="5243600" y="2061033"/>
            <a:ext cx="1704800" cy="10240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4"/>
              </a:buClr>
              <a:buSzPts val="5000"/>
              <a:buNone/>
              <a:defRPr sz="9300">
                <a:solidFill>
                  <a:schemeClr val="accent3"/>
                </a:solidFill>
              </a:defRPr>
            </a:lvl1pPr>
            <a:lvl2pPr lvl="1" algn="ctr" rtl="0">
              <a:spcBef>
                <a:spcPts val="0"/>
              </a:spcBef>
              <a:spcAft>
                <a:spcPts val="0"/>
              </a:spcAft>
              <a:buClr>
                <a:schemeClr val="accent4"/>
              </a:buClr>
              <a:buSzPts val="5000"/>
              <a:buNone/>
              <a:defRPr sz="6700">
                <a:solidFill>
                  <a:schemeClr val="accent4"/>
                </a:solidFill>
              </a:defRPr>
            </a:lvl2pPr>
            <a:lvl3pPr lvl="2" algn="ctr" rtl="0">
              <a:spcBef>
                <a:spcPts val="0"/>
              </a:spcBef>
              <a:spcAft>
                <a:spcPts val="0"/>
              </a:spcAft>
              <a:buClr>
                <a:schemeClr val="accent4"/>
              </a:buClr>
              <a:buSzPts val="5000"/>
              <a:buNone/>
              <a:defRPr sz="6700">
                <a:solidFill>
                  <a:schemeClr val="accent4"/>
                </a:solidFill>
              </a:defRPr>
            </a:lvl3pPr>
            <a:lvl4pPr lvl="3" algn="ctr" rtl="0">
              <a:spcBef>
                <a:spcPts val="0"/>
              </a:spcBef>
              <a:spcAft>
                <a:spcPts val="0"/>
              </a:spcAft>
              <a:buClr>
                <a:schemeClr val="accent4"/>
              </a:buClr>
              <a:buSzPts val="5000"/>
              <a:buNone/>
              <a:defRPr sz="6700">
                <a:solidFill>
                  <a:schemeClr val="accent4"/>
                </a:solidFill>
              </a:defRPr>
            </a:lvl4pPr>
            <a:lvl5pPr lvl="4" algn="ctr" rtl="0">
              <a:spcBef>
                <a:spcPts val="0"/>
              </a:spcBef>
              <a:spcAft>
                <a:spcPts val="0"/>
              </a:spcAft>
              <a:buClr>
                <a:schemeClr val="accent4"/>
              </a:buClr>
              <a:buSzPts val="5000"/>
              <a:buNone/>
              <a:defRPr sz="6700">
                <a:solidFill>
                  <a:schemeClr val="accent4"/>
                </a:solidFill>
              </a:defRPr>
            </a:lvl5pPr>
            <a:lvl6pPr lvl="5" algn="ctr" rtl="0">
              <a:spcBef>
                <a:spcPts val="0"/>
              </a:spcBef>
              <a:spcAft>
                <a:spcPts val="0"/>
              </a:spcAft>
              <a:buClr>
                <a:schemeClr val="accent4"/>
              </a:buClr>
              <a:buSzPts val="5000"/>
              <a:buNone/>
              <a:defRPr sz="6700">
                <a:solidFill>
                  <a:schemeClr val="accent4"/>
                </a:solidFill>
              </a:defRPr>
            </a:lvl6pPr>
            <a:lvl7pPr lvl="6" algn="ctr" rtl="0">
              <a:spcBef>
                <a:spcPts val="0"/>
              </a:spcBef>
              <a:spcAft>
                <a:spcPts val="0"/>
              </a:spcAft>
              <a:buClr>
                <a:schemeClr val="accent4"/>
              </a:buClr>
              <a:buSzPts val="5000"/>
              <a:buNone/>
              <a:defRPr sz="6700">
                <a:solidFill>
                  <a:schemeClr val="accent4"/>
                </a:solidFill>
              </a:defRPr>
            </a:lvl7pPr>
            <a:lvl8pPr lvl="7" algn="ctr" rtl="0">
              <a:spcBef>
                <a:spcPts val="0"/>
              </a:spcBef>
              <a:spcAft>
                <a:spcPts val="0"/>
              </a:spcAft>
              <a:buClr>
                <a:schemeClr val="accent4"/>
              </a:buClr>
              <a:buSzPts val="5000"/>
              <a:buNone/>
              <a:defRPr sz="6700">
                <a:solidFill>
                  <a:schemeClr val="accent4"/>
                </a:solidFill>
              </a:defRPr>
            </a:lvl8pPr>
            <a:lvl9pPr lvl="8" algn="ctr" rtl="0">
              <a:spcBef>
                <a:spcPts val="0"/>
              </a:spcBef>
              <a:spcAft>
                <a:spcPts val="0"/>
              </a:spcAft>
              <a:buClr>
                <a:schemeClr val="accent4"/>
              </a:buClr>
              <a:buSzPts val="5000"/>
              <a:buNone/>
              <a:defRPr sz="6700">
                <a:solidFill>
                  <a:schemeClr val="accent4"/>
                </a:solidFill>
              </a:defRPr>
            </a:lvl9pPr>
          </a:lstStyle>
          <a:p>
            <a:r>
              <a:t>xx%</a:t>
            </a:r>
          </a:p>
        </p:txBody>
      </p:sp>
    </p:spTree>
    <p:extLst>
      <p:ext uri="{BB962C8B-B14F-4D97-AF65-F5344CB8AC3E}">
        <p14:creationId xmlns:p14="http://schemas.microsoft.com/office/powerpoint/2010/main" val="2745134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1"/>
        <p:cNvGrpSpPr/>
        <p:nvPr/>
      </p:nvGrpSpPr>
      <p:grpSpPr>
        <a:xfrm>
          <a:off x="0" y="0"/>
          <a:ext cx="0" cy="0"/>
          <a:chOff x="0" y="0"/>
          <a:chExt cx="0" cy="0"/>
        </a:xfrm>
      </p:grpSpPr>
    </p:spTree>
    <p:extLst>
      <p:ext uri="{BB962C8B-B14F-4D97-AF65-F5344CB8AC3E}">
        <p14:creationId xmlns:p14="http://schemas.microsoft.com/office/powerpoint/2010/main" val="3654578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0"/>
        <p:cNvGrpSpPr/>
        <p:nvPr/>
      </p:nvGrpSpPr>
      <p:grpSpPr>
        <a:xfrm>
          <a:off x="0" y="0"/>
          <a:ext cx="0" cy="0"/>
          <a:chOff x="0" y="0"/>
          <a:chExt cx="0" cy="0"/>
        </a:xfrm>
      </p:grpSpPr>
    </p:spTree>
    <p:extLst>
      <p:ext uri="{BB962C8B-B14F-4D97-AF65-F5344CB8AC3E}">
        <p14:creationId xmlns:p14="http://schemas.microsoft.com/office/powerpoint/2010/main" val="175532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93"/>
        <p:cNvGrpSpPr/>
        <p:nvPr/>
      </p:nvGrpSpPr>
      <p:grpSpPr>
        <a:xfrm>
          <a:off x="0" y="0"/>
          <a:ext cx="0" cy="0"/>
          <a:chOff x="0" y="0"/>
          <a:chExt cx="0" cy="0"/>
        </a:xfrm>
      </p:grpSpPr>
      <p:sp>
        <p:nvSpPr>
          <p:cNvPr id="194" name="Google Shape;194;p10"/>
          <p:cNvSpPr txBox="1">
            <a:spLocks noGrp="1"/>
          </p:cNvSpPr>
          <p:nvPr>
            <p:ph type="body" idx="1"/>
          </p:nvPr>
        </p:nvSpPr>
        <p:spPr>
          <a:xfrm>
            <a:off x="797067" y="500067"/>
            <a:ext cx="3838400" cy="1065200"/>
          </a:xfrm>
          <a:prstGeom prst="rect">
            <a:avLst/>
          </a:prstGeom>
        </p:spPr>
        <p:txBody>
          <a:bodyPr spcFirstLastPara="1" wrap="square" lIns="121705" tIns="121705" rIns="121705" bIns="121705" anchor="t" anchorCtr="0">
            <a:noAutofit/>
          </a:bodyPr>
          <a:lstStyle>
            <a:lvl1pPr marL="608625" lvl="0" indent="-304312">
              <a:lnSpc>
                <a:spcPct val="80000"/>
              </a:lnSpc>
              <a:spcBef>
                <a:spcPts val="0"/>
              </a:spcBef>
              <a:spcAft>
                <a:spcPts val="0"/>
              </a:spcAft>
              <a:buSzPts val="1400"/>
              <a:buNone/>
              <a:defRPr sz="3600">
                <a:solidFill>
                  <a:srgbClr val="FFFFFF"/>
                </a:solidFill>
                <a:latin typeface="Gochi Hand"/>
                <a:ea typeface="Gochi Hand"/>
                <a:cs typeface="Gochi Hand"/>
                <a:sym typeface="Gochi Hand"/>
              </a:defRPr>
            </a:lvl1pPr>
          </a:lstStyle>
          <a:p>
            <a:endParaRPr/>
          </a:p>
        </p:txBody>
      </p:sp>
      <p:grpSp>
        <p:nvGrpSpPr>
          <p:cNvPr id="195" name="Google Shape;195;p10"/>
          <p:cNvGrpSpPr/>
          <p:nvPr/>
        </p:nvGrpSpPr>
        <p:grpSpPr>
          <a:xfrm>
            <a:off x="-192316" y="-61401"/>
            <a:ext cx="12384302" cy="7147397"/>
            <a:chOff x="-114512" y="-46051"/>
            <a:chExt cx="9288226" cy="5360548"/>
          </a:xfrm>
        </p:grpSpPr>
        <p:sp>
          <p:nvSpPr>
            <p:cNvPr id="196" name="Google Shape;196;p10"/>
            <p:cNvSpPr/>
            <p:nvPr/>
          </p:nvSpPr>
          <p:spPr>
            <a:xfrm>
              <a:off x="8920250" y="2591674"/>
              <a:ext cx="253464" cy="247982"/>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 name="Google Shape;197;p10"/>
            <p:cNvSpPr/>
            <p:nvPr/>
          </p:nvSpPr>
          <p:spPr>
            <a:xfrm>
              <a:off x="-114512" y="387470"/>
              <a:ext cx="431017" cy="411997"/>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10"/>
            <p:cNvSpPr/>
            <p:nvPr/>
          </p:nvSpPr>
          <p:spPr>
            <a:xfrm>
              <a:off x="2846076" y="4899408"/>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10"/>
            <p:cNvSpPr/>
            <p:nvPr/>
          </p:nvSpPr>
          <p:spPr>
            <a:xfrm>
              <a:off x="377226" y="268434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10"/>
            <p:cNvSpPr/>
            <p:nvPr/>
          </p:nvSpPr>
          <p:spPr>
            <a:xfrm>
              <a:off x="1142978" y="472452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10"/>
            <p:cNvSpPr/>
            <p:nvPr/>
          </p:nvSpPr>
          <p:spPr>
            <a:xfrm rot="1358489">
              <a:off x="148771" y="3901453"/>
              <a:ext cx="431020" cy="42280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10"/>
            <p:cNvSpPr/>
            <p:nvPr/>
          </p:nvSpPr>
          <p:spPr>
            <a:xfrm>
              <a:off x="6291206" y="46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 name="Google Shape;203;p10"/>
            <p:cNvSpPr/>
            <p:nvPr/>
          </p:nvSpPr>
          <p:spPr>
            <a:xfrm>
              <a:off x="7733077" y="4639623"/>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 name="Google Shape;204;p10"/>
            <p:cNvSpPr/>
            <p:nvPr/>
          </p:nvSpPr>
          <p:spPr>
            <a:xfrm>
              <a:off x="8275209" y="435707"/>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10"/>
            <p:cNvSpPr/>
            <p:nvPr/>
          </p:nvSpPr>
          <p:spPr>
            <a:xfrm>
              <a:off x="2540478" y="-4605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6" name="Google Shape;206;p10"/>
          <p:cNvGrpSpPr/>
          <p:nvPr/>
        </p:nvGrpSpPr>
        <p:grpSpPr>
          <a:xfrm>
            <a:off x="-343465" y="4924992"/>
            <a:ext cx="8819439" cy="6271649"/>
            <a:chOff x="-253724" y="3704068"/>
            <a:chExt cx="6614579" cy="4703737"/>
          </a:xfrm>
        </p:grpSpPr>
        <p:sp>
          <p:nvSpPr>
            <p:cNvPr id="207" name="Google Shape;207;p10"/>
            <p:cNvSpPr/>
            <p:nvPr/>
          </p:nvSpPr>
          <p:spPr>
            <a:xfrm rot="10696051" flipH="1">
              <a:off x="-48939" y="4472719"/>
              <a:ext cx="6354965" cy="3723161"/>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 name="Google Shape;208;p10"/>
            <p:cNvSpPr/>
            <p:nvPr/>
          </p:nvSpPr>
          <p:spPr>
            <a:xfrm rot="10696051" flipH="1">
              <a:off x="-85966" y="4350702"/>
              <a:ext cx="6275401" cy="3367500"/>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 name="Google Shape;209;p10"/>
            <p:cNvSpPr/>
            <p:nvPr/>
          </p:nvSpPr>
          <p:spPr>
            <a:xfrm rot="10696051" flipH="1">
              <a:off x="-115990" y="4219988"/>
              <a:ext cx="6195976" cy="3021225"/>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 name="Google Shape;210;p10"/>
            <p:cNvSpPr/>
            <p:nvPr/>
          </p:nvSpPr>
          <p:spPr>
            <a:xfrm rot="10696051" flipH="1">
              <a:off x="-158362" y="4086845"/>
              <a:ext cx="6116551" cy="2692599"/>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 name="Google Shape;211;p10"/>
            <p:cNvSpPr/>
            <p:nvPr/>
          </p:nvSpPr>
          <p:spPr>
            <a:xfrm rot="10696051" flipH="1">
              <a:off x="-190964" y="3945201"/>
              <a:ext cx="6041889" cy="2378962"/>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 name="Google Shape;212;p10"/>
            <p:cNvSpPr/>
            <p:nvPr/>
          </p:nvSpPr>
          <p:spPr>
            <a:xfrm rot="10696055" flipH="1">
              <a:off x="-223602" y="3793647"/>
              <a:ext cx="5957695" cy="2082833"/>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 name="Google Shape;213;p10"/>
            <p:cNvSpPr/>
            <p:nvPr/>
          </p:nvSpPr>
          <p:spPr>
            <a:xfrm rot="10800000" flipH="1">
              <a:off x="-74089" y="4684619"/>
              <a:ext cx="6355009" cy="3723186"/>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0334902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04"/>
        <p:cNvGrpSpPr/>
        <p:nvPr/>
      </p:nvGrpSpPr>
      <p:grpSpPr>
        <a:xfrm>
          <a:off x="0" y="0"/>
          <a:ext cx="0" cy="0"/>
          <a:chOff x="0" y="0"/>
          <a:chExt cx="0" cy="0"/>
        </a:xfrm>
      </p:grpSpPr>
      <p:sp>
        <p:nvSpPr>
          <p:cNvPr id="305" name="Google Shape;305;p15"/>
          <p:cNvSpPr txBox="1">
            <a:spLocks noGrp="1"/>
          </p:cNvSpPr>
          <p:nvPr>
            <p:ph type="title"/>
          </p:nvPr>
        </p:nvSpPr>
        <p:spPr>
          <a:xfrm>
            <a:off x="1297200" y="382900"/>
            <a:ext cx="9597600" cy="985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306" name="Google Shape;306;p15"/>
          <p:cNvGrpSpPr/>
          <p:nvPr/>
        </p:nvGrpSpPr>
        <p:grpSpPr>
          <a:xfrm rot="5677241">
            <a:off x="4267054" y="684664"/>
            <a:ext cx="2976099" cy="12629098"/>
            <a:chOff x="-854468" y="-99568"/>
            <a:chExt cx="1827367" cy="5342630"/>
          </a:xfrm>
        </p:grpSpPr>
        <p:sp>
          <p:nvSpPr>
            <p:cNvPr id="307" name="Google Shape;307;p15"/>
            <p:cNvSpPr/>
            <p:nvPr/>
          </p:nvSpPr>
          <p:spPr>
            <a:xfrm rot="-5189231" flipH="1">
              <a:off x="-2968376" y="2191678"/>
              <a:ext cx="5260103" cy="711328"/>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 name="Google Shape;308;p15"/>
            <p:cNvSpPr/>
            <p:nvPr/>
          </p:nvSpPr>
          <p:spPr>
            <a:xfrm rot="-5189231" flipH="1">
              <a:off x="-2808760" y="2201477"/>
              <a:ext cx="5260103" cy="711328"/>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 name="Google Shape;309;p15"/>
            <p:cNvSpPr/>
            <p:nvPr/>
          </p:nvSpPr>
          <p:spPr>
            <a:xfrm rot="-5189231" flipH="1">
              <a:off x="-2650269" y="2210831"/>
              <a:ext cx="5260103" cy="712080"/>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 name="Google Shape;310;p15"/>
            <p:cNvSpPr/>
            <p:nvPr/>
          </p:nvSpPr>
          <p:spPr>
            <a:xfrm rot="-5189231" flipH="1">
              <a:off x="-2490941" y="2221074"/>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1" name="Google Shape;311;p15"/>
            <p:cNvSpPr/>
            <p:nvPr/>
          </p:nvSpPr>
          <p:spPr>
            <a:xfrm rot="-5189231" flipH="1">
              <a:off x="-2332075" y="2230827"/>
              <a:ext cx="5260103" cy="71115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 name="Google Shape;312;p15"/>
            <p:cNvSpPr/>
            <p:nvPr/>
          </p:nvSpPr>
          <p:spPr>
            <a:xfrm rot="-5189231" flipH="1">
              <a:off x="-2173209" y="2240580"/>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13" name="Google Shape;313;p15"/>
          <p:cNvSpPr/>
          <p:nvPr/>
        </p:nvSpPr>
        <p:spPr>
          <a:xfrm rot="-5400000">
            <a:off x="10776623" y="365408"/>
            <a:ext cx="489715" cy="511220"/>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4" name="Google Shape;314;p15"/>
          <p:cNvSpPr/>
          <p:nvPr/>
        </p:nvSpPr>
        <p:spPr>
          <a:xfrm rot="-5400000">
            <a:off x="11812087" y="2946228"/>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5" name="Google Shape;315;p15"/>
          <p:cNvSpPr/>
          <p:nvPr/>
        </p:nvSpPr>
        <p:spPr>
          <a:xfrm rot="-5033737">
            <a:off x="121775" y="5973988"/>
            <a:ext cx="489727" cy="512387"/>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6" name="Google Shape;316;p15"/>
          <p:cNvSpPr/>
          <p:nvPr/>
        </p:nvSpPr>
        <p:spPr>
          <a:xfrm rot="-5400000">
            <a:off x="441716" y="282356"/>
            <a:ext cx="430008" cy="420708"/>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7" name="Google Shape;317;p15"/>
          <p:cNvSpPr/>
          <p:nvPr/>
        </p:nvSpPr>
        <p:spPr>
          <a:xfrm rot="-5033965">
            <a:off x="7333631" y="6325774"/>
            <a:ext cx="430013" cy="419404"/>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8" name="Google Shape;318;p15"/>
          <p:cNvSpPr/>
          <p:nvPr/>
        </p:nvSpPr>
        <p:spPr>
          <a:xfrm rot="-5033965">
            <a:off x="10988111" y="7471886"/>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9" name="Google Shape;319;p15"/>
          <p:cNvSpPr/>
          <p:nvPr/>
        </p:nvSpPr>
        <p:spPr>
          <a:xfrm rot="-5033965">
            <a:off x="3430365" y="67769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0" name="Google Shape;320;p15"/>
          <p:cNvSpPr/>
          <p:nvPr/>
        </p:nvSpPr>
        <p:spPr>
          <a:xfrm rot="-5400000">
            <a:off x="82553" y="3270395"/>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1" name="Google Shape;321;p15"/>
          <p:cNvSpPr/>
          <p:nvPr/>
        </p:nvSpPr>
        <p:spPr>
          <a:xfrm rot="-5033965">
            <a:off x="11285165" y="58828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714270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a:xfrm>
            <a:off x="1524000" y="1900823"/>
            <a:ext cx="9144000" cy="4114800"/>
          </a:xfrm>
          <a:prstGeom prst="rect">
            <a:avLst/>
          </a:prstGeom>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a:xfrm>
            <a:off x="9259887" y="6400800"/>
            <a:ext cx="2094705" cy="202416"/>
          </a:xfrm>
          <a:prstGeom prst="rect">
            <a:avLst/>
          </a:prstGeom>
        </p:spPr>
        <p:txBody>
          <a:bodyPr/>
          <a:lstStyle/>
          <a:p>
            <a:fld id="{E6FFA8D6-61CB-47CF-BA93-9D77189827BB}" type="datetime1">
              <a:rPr lang="en-US"/>
              <a:t>4/23/2024</a:t>
            </a:fld>
            <a:endParaRPr lang="vi-VN"/>
          </a:p>
        </p:txBody>
      </p:sp>
      <p:sp>
        <p:nvSpPr>
          <p:cNvPr id="5" name="Chỗ dành sẵn cho Chân trang 4"/>
          <p:cNvSpPr>
            <a:spLocks noGrp="1"/>
          </p:cNvSpPr>
          <p:nvPr>
            <p:ph type="ftr" sz="quarter" idx="11"/>
          </p:nvPr>
        </p:nvSpPr>
        <p:spPr>
          <a:xfrm>
            <a:off x="838200" y="6400800"/>
            <a:ext cx="8001000" cy="202416"/>
          </a:xfrm>
          <a:prstGeom prst="rect">
            <a:avLst/>
          </a:prstGeom>
        </p:spPr>
        <p:txBody>
          <a:bodyPr/>
          <a:lstStyle/>
          <a:p>
            <a:endParaRPr lang="vi-VN"/>
          </a:p>
        </p:txBody>
      </p:sp>
      <p:sp>
        <p:nvSpPr>
          <p:cNvPr id="6" name="Chỗ dành sẵn cho Số Bản chiếu 5"/>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25101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a:prstGeom prst="rect">
            <a:avLst/>
          </a:prstGeo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a:prstGeom prst="rect">
            <a:avLst/>
          </a:prstGeo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395479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4C1B7E7D-B1C3-4D38-A3E7-DB661474DFA3}" type="datetime1">
              <a:rPr lang="en-US"/>
              <a:t>4/23/2024</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349620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a:xfrm>
            <a:off x="9259887" y="6400800"/>
            <a:ext cx="2094705" cy="202416"/>
          </a:xfrm>
          <a:prstGeom prst="rect">
            <a:avLst/>
          </a:prstGeom>
        </p:spPr>
        <p:txBody>
          <a:bodyPr/>
          <a:lstStyle/>
          <a:p>
            <a:fld id="{01665A98-BAEE-4D67-82E9-CE341A8B1BD7}" type="datetime1">
              <a:rPr lang="en-US"/>
              <a:t>4/23/2024</a:t>
            </a:fld>
            <a:endParaRPr lang="vi-VN"/>
          </a:p>
        </p:txBody>
      </p:sp>
      <p:sp>
        <p:nvSpPr>
          <p:cNvPr id="8" name="Chỗ dành sẵn cho Chân trang 7"/>
          <p:cNvSpPr>
            <a:spLocks noGrp="1"/>
          </p:cNvSpPr>
          <p:nvPr>
            <p:ph type="ftr" sz="quarter" idx="11"/>
          </p:nvPr>
        </p:nvSpPr>
        <p:spPr>
          <a:xfrm>
            <a:off x="838200" y="6400800"/>
            <a:ext cx="8001000" cy="202416"/>
          </a:xfrm>
          <a:prstGeom prst="rect">
            <a:avLst/>
          </a:prstGeom>
        </p:spPr>
        <p:txBody>
          <a:bodyPr/>
          <a:lstStyle/>
          <a:p>
            <a:endParaRPr lang="vi-VN"/>
          </a:p>
        </p:txBody>
      </p:sp>
      <p:sp>
        <p:nvSpPr>
          <p:cNvPr id="9" name="Chỗ dành sẵn cho Số Bản chiếu 8"/>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77567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gày 2"/>
          <p:cNvSpPr>
            <a:spLocks noGrp="1"/>
          </p:cNvSpPr>
          <p:nvPr>
            <p:ph type="dt" sz="half" idx="10"/>
          </p:nvPr>
        </p:nvSpPr>
        <p:spPr>
          <a:xfrm>
            <a:off x="9259887" y="6400800"/>
            <a:ext cx="2094705" cy="202416"/>
          </a:xfrm>
          <a:prstGeom prst="rect">
            <a:avLst/>
          </a:prstGeom>
        </p:spPr>
        <p:txBody>
          <a:bodyPr/>
          <a:lstStyle/>
          <a:p>
            <a:fld id="{C3DF3676-3175-4B01-98B5-6DAE028379AE}" type="datetime1">
              <a:rPr lang="en-US"/>
              <a:t>4/23/2024</a:t>
            </a:fld>
            <a:endParaRPr lang="vi-VN"/>
          </a:p>
        </p:txBody>
      </p:sp>
      <p:sp>
        <p:nvSpPr>
          <p:cNvPr id="4" name="Chỗ dành sẵn cho Chân trang 3"/>
          <p:cNvSpPr>
            <a:spLocks noGrp="1"/>
          </p:cNvSpPr>
          <p:nvPr>
            <p:ph type="ftr" sz="quarter" idx="11"/>
          </p:nvPr>
        </p:nvSpPr>
        <p:spPr>
          <a:xfrm>
            <a:off x="838200" y="6400800"/>
            <a:ext cx="8001000" cy="202416"/>
          </a:xfrm>
          <a:prstGeom prst="rect">
            <a:avLst/>
          </a:prstGeom>
        </p:spPr>
        <p:txBody>
          <a:bodyPr/>
          <a:lstStyle/>
          <a:p>
            <a:endParaRPr lang="vi-VN"/>
          </a:p>
        </p:txBody>
      </p:sp>
      <p:sp>
        <p:nvSpPr>
          <p:cNvPr id="5" name="Chỗ dành sẵn cho Số Bản chiếu 4"/>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14665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a:xfrm>
            <a:off x="9259887" y="6400800"/>
            <a:ext cx="2094705" cy="202416"/>
          </a:xfrm>
          <a:prstGeom prst="rect">
            <a:avLst/>
          </a:prstGeom>
        </p:spPr>
        <p:txBody>
          <a:bodyPr/>
          <a:lstStyle/>
          <a:p>
            <a:fld id="{8C70FE93-8C9D-445F-8DF8-8B1CC97CC7C0}" type="datetime1">
              <a:rPr lang="en-US"/>
              <a:t>4/23/2024</a:t>
            </a:fld>
            <a:endParaRPr lang="vi-VN"/>
          </a:p>
        </p:txBody>
      </p:sp>
      <p:sp>
        <p:nvSpPr>
          <p:cNvPr id="3" name="Chỗ dành sẵn cho Chân trang 2"/>
          <p:cNvSpPr>
            <a:spLocks noGrp="1"/>
          </p:cNvSpPr>
          <p:nvPr>
            <p:ph type="ftr" sz="quarter" idx="11"/>
          </p:nvPr>
        </p:nvSpPr>
        <p:spPr>
          <a:xfrm>
            <a:off x="838200" y="6400800"/>
            <a:ext cx="8001000" cy="202416"/>
          </a:xfrm>
          <a:prstGeom prst="rect">
            <a:avLst/>
          </a:prstGeom>
        </p:spPr>
        <p:txBody>
          <a:bodyPr/>
          <a:lstStyle/>
          <a:p>
            <a:endParaRPr lang="vi-VN"/>
          </a:p>
        </p:txBody>
      </p:sp>
      <p:sp>
        <p:nvSpPr>
          <p:cNvPr id="4" name="Chỗ dành sẵn cho Số Bản chiếu 3"/>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81268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a:prstGeom prst="rect">
            <a:avLst/>
          </a:prstGeo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prstGeom prst="rect">
            <a:avLst/>
          </a:prstGeo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a:prstGeom prst="rect">
            <a:avLst/>
          </a:prstGeo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F0800FDC-A43D-4B5A-B091-F5339D0144BE}" type="datetime1">
              <a:rPr lang="en-US"/>
              <a:t>4/23/2024</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87556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2261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50336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18" name="9Slide.vn - 2019">
            <a:extLst>
              <a:ext uri="{FF2B5EF4-FFF2-40B4-BE49-F238E27FC236}">
                <a16:creationId xmlns:a16="http://schemas.microsoft.com/office/drawing/2014/main" xmlns="" id="{332B7858-1FED-48E1-AB24-E60AF68DE60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960000" y="593367"/>
            <a:ext cx="10272000" cy="763600"/>
          </a:xfrm>
          <a:prstGeom prst="rect">
            <a:avLst/>
          </a:prstGeom>
          <a:noFill/>
          <a:ln>
            <a:noFill/>
          </a:ln>
        </p:spPr>
        <p:txBody>
          <a:bodyPr spcFirstLastPara="1" wrap="square" lIns="121705" tIns="121705" rIns="121705" bIns="12170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419008375"/>
      </p:ext>
    </p:extLst>
  </p:cSld>
  <p:clrMap bg1="lt1" tx1="dk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41.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jpeg"/><Relationship Id="rId18" Type="http://schemas.openxmlformats.org/officeDocument/2006/relationships/image" Target="../media/image19.png"/><Relationship Id="rId3" Type="http://schemas.openxmlformats.org/officeDocument/2006/relationships/notesSlide" Target="../notesSlides/notesSlide2.xml"/><Relationship Id="rId7" Type="http://schemas.openxmlformats.org/officeDocument/2006/relationships/image" Target="../media/image9.png"/><Relationship Id="rId12" Type="http://schemas.openxmlformats.org/officeDocument/2006/relationships/image" Target="../media/image13.jpeg"/><Relationship Id="rId17" Type="http://schemas.openxmlformats.org/officeDocument/2006/relationships/image" Target="../media/image18.jpeg"/><Relationship Id="rId2" Type="http://schemas.openxmlformats.org/officeDocument/2006/relationships/slideLayout" Target="../slideLayouts/slideLayout16.xml"/><Relationship Id="rId16" Type="http://schemas.openxmlformats.org/officeDocument/2006/relationships/image" Target="../media/image17.jpeg"/><Relationship Id="rId1" Type="http://schemas.openxmlformats.org/officeDocument/2006/relationships/audio" Target="file:///C:\Users\Acer%20LaP\Downloads\nhacchuong.net_you-know-ill-go-get.mp3" TargetMode="External"/><Relationship Id="rId6" Type="http://schemas.openxmlformats.org/officeDocument/2006/relationships/image" Target="../media/image8.png"/><Relationship Id="rId11" Type="http://schemas.openxmlformats.org/officeDocument/2006/relationships/image" Target="../media/image12.jpeg"/><Relationship Id="rId5" Type="http://schemas.openxmlformats.org/officeDocument/2006/relationships/image" Target="../media/image7.emf"/><Relationship Id="rId15" Type="http://schemas.openxmlformats.org/officeDocument/2006/relationships/image" Target="../media/image16.jpe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audio" Target="../media/audio1.wav"/><Relationship Id="rId9" Type="http://schemas.microsoft.com/office/2007/relationships/hdphoto" Target="../media/hdphoto1.wdp"/><Relationship Id="rId14"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5.jpeg"/><Relationship Id="rId3" Type="http://schemas.openxmlformats.org/officeDocument/2006/relationships/audio" Target="../media/audio1.wav"/><Relationship Id="rId7" Type="http://schemas.openxmlformats.org/officeDocument/2006/relationships/image" Target="../media/image10.png"/><Relationship Id="rId12" Type="http://schemas.openxmlformats.org/officeDocument/2006/relationships/image" Target="../media/image14.jpeg"/><Relationship Id="rId17" Type="http://schemas.openxmlformats.org/officeDocument/2006/relationships/image" Target="../media/image22.png"/><Relationship Id="rId2" Type="http://schemas.openxmlformats.org/officeDocument/2006/relationships/notesSlide" Target="../notesSlides/notesSlide3.xml"/><Relationship Id="rId16" Type="http://schemas.openxmlformats.org/officeDocument/2006/relationships/image" Target="../media/image21.jpeg"/><Relationship Id="rId1" Type="http://schemas.openxmlformats.org/officeDocument/2006/relationships/slideLayout" Target="../slideLayouts/slideLayout16.xml"/><Relationship Id="rId6" Type="http://schemas.openxmlformats.org/officeDocument/2006/relationships/image" Target="../media/image9.png"/><Relationship Id="rId11" Type="http://schemas.openxmlformats.org/officeDocument/2006/relationships/image" Target="../media/image13.jpeg"/><Relationship Id="rId5" Type="http://schemas.openxmlformats.org/officeDocument/2006/relationships/image" Target="../media/image8.png"/><Relationship Id="rId15" Type="http://schemas.openxmlformats.org/officeDocument/2006/relationships/image" Target="../media/image18.jpeg"/><Relationship Id="rId10" Type="http://schemas.openxmlformats.org/officeDocument/2006/relationships/image" Target="../media/image12.jpeg"/><Relationship Id="rId4" Type="http://schemas.openxmlformats.org/officeDocument/2006/relationships/image" Target="../media/image7.emf"/><Relationship Id="rId9" Type="http://schemas.openxmlformats.org/officeDocument/2006/relationships/image" Target="../media/image11.png"/><Relationship Id="rId1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jpeg"/><Relationship Id="rId3" Type="http://schemas.openxmlformats.org/officeDocument/2006/relationships/notesSlide" Target="../notesSlides/notesSlide4.xml"/><Relationship Id="rId7" Type="http://schemas.openxmlformats.org/officeDocument/2006/relationships/image" Target="../media/image9.png"/><Relationship Id="rId12" Type="http://schemas.openxmlformats.org/officeDocument/2006/relationships/image" Target="../media/image13.jpeg"/><Relationship Id="rId17" Type="http://schemas.openxmlformats.org/officeDocument/2006/relationships/image" Target="../media/image23.png"/><Relationship Id="rId2" Type="http://schemas.openxmlformats.org/officeDocument/2006/relationships/slideLayout" Target="../slideLayouts/slideLayout16.xml"/><Relationship Id="rId16" Type="http://schemas.openxmlformats.org/officeDocument/2006/relationships/image" Target="../media/image19.png"/><Relationship Id="rId1" Type="http://schemas.openxmlformats.org/officeDocument/2006/relationships/audio" Target="file:///C:\Users\Acer%20LaP\Downloads\nhacchuong.net_you-know-ill-go-get.mp3" TargetMode="External"/><Relationship Id="rId6" Type="http://schemas.openxmlformats.org/officeDocument/2006/relationships/image" Target="../media/image8.png"/><Relationship Id="rId11" Type="http://schemas.openxmlformats.org/officeDocument/2006/relationships/image" Target="../media/image12.jpeg"/><Relationship Id="rId5" Type="http://schemas.openxmlformats.org/officeDocument/2006/relationships/image" Target="../media/image7.emf"/><Relationship Id="rId15" Type="http://schemas.openxmlformats.org/officeDocument/2006/relationships/image" Target="../media/image18.jpeg"/><Relationship Id="rId10" Type="http://schemas.openxmlformats.org/officeDocument/2006/relationships/image" Target="../media/image11.png"/><Relationship Id="rId4" Type="http://schemas.openxmlformats.org/officeDocument/2006/relationships/audio" Target="../media/audio1.wav"/><Relationship Id="rId9" Type="http://schemas.microsoft.com/office/2007/relationships/hdphoto" Target="../media/hdphoto1.wdp"/><Relationship Id="rId1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xmlns=""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xmlns="" id="{A01E01B0-D109-4CE4-999D-2425B94A59D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xmlns="" id="{03C2DC82-2D5B-4560-83B3-530900C5BCE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xmlns="" id="{4762A806-C282-477F-A95D-823999320212}"/>
              </a:ext>
            </a:extLst>
          </p:cNvPr>
          <p:cNvPicPr>
            <a:picLocks noChangeAspect="1"/>
          </p:cNvPicPr>
          <p:nvPr/>
        </p:nvPicPr>
        <p:blipFill>
          <a:blip r:embed="rId7"/>
          <a:stretch>
            <a:fillRect/>
          </a:stretch>
        </p:blipFill>
        <p:spPr>
          <a:xfrm>
            <a:off x="3462747" y="439837"/>
            <a:ext cx="5005250" cy="1499746"/>
          </a:xfrm>
          <a:prstGeom prst="rect">
            <a:avLst/>
          </a:prstGeom>
        </p:spPr>
      </p:pic>
    </p:spTree>
    <p:extLst>
      <p:ext uri="{BB962C8B-B14F-4D97-AF65-F5344CB8AC3E}">
        <p14:creationId xmlns:p14="http://schemas.microsoft.com/office/powerpoint/2010/main" val="35637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8821" y="202174"/>
            <a:ext cx="11577485" cy="65510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9" name="Google Shape;4386;p6">
            <a:extLst>
              <a:ext uri="{FF2B5EF4-FFF2-40B4-BE49-F238E27FC236}">
                <a16:creationId xmlns:a16="http://schemas.microsoft.com/office/drawing/2014/main" xmlns="" id="{AD227C22-3F60-4C42-B63B-47A45A98C201}"/>
              </a:ext>
            </a:extLst>
          </p:cNvPr>
          <p:cNvGrpSpPr/>
          <p:nvPr/>
        </p:nvGrpSpPr>
        <p:grpSpPr>
          <a:xfrm>
            <a:off x="716517" y="416321"/>
            <a:ext cx="10732533" cy="1384954"/>
            <a:chOff x="1912267" y="1496635"/>
            <a:chExt cx="10732533" cy="1384954"/>
          </a:xfrm>
        </p:grpSpPr>
        <p:sp>
          <p:nvSpPr>
            <p:cNvPr id="10" name="Google Shape;4387;p6">
              <a:extLst>
                <a:ext uri="{FF2B5EF4-FFF2-40B4-BE49-F238E27FC236}">
                  <a16:creationId xmlns:a16="http://schemas.microsoft.com/office/drawing/2014/main" xmlns="" id="{6313F4FF-07CA-4BEB-91DE-65167B0F3ED3}"/>
                </a:ext>
              </a:extLst>
            </p:cNvPr>
            <p:cNvSpPr txBox="1"/>
            <p:nvPr/>
          </p:nvSpPr>
          <p:spPr>
            <a:xfrm>
              <a:off x="2482855" y="1496635"/>
              <a:ext cx="10161945" cy="1384954"/>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1" i="0" u="none" strike="noStrike" kern="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t>Trong hội chợ do nhà trường tổ chức, Nam và Mai làm nước chanh để bán lấy tiền ủng hộ quỹ từ thiện. Dưới đây là số tiền để mua những nguyên liệu làm nước chanh của các bạn ấy.</a:t>
              </a:r>
            </a:p>
          </p:txBody>
        </p:sp>
        <p:sp>
          <p:nvSpPr>
            <p:cNvPr id="11" name="Google Shape;4388;p6">
              <a:extLst>
                <a:ext uri="{FF2B5EF4-FFF2-40B4-BE49-F238E27FC236}">
                  <a16:creationId xmlns:a16="http://schemas.microsoft.com/office/drawing/2014/main" xmlns="" id="{415C9FFE-4399-4CDA-99B1-D8993ADA62F8}"/>
                </a:ext>
              </a:extLst>
            </p:cNvPr>
            <p:cNvSpPr/>
            <p:nvPr/>
          </p:nvSpPr>
          <p:spPr>
            <a:xfrm>
              <a:off x="1912267" y="1534486"/>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FFFF"/>
                  </a:solidFill>
                  <a:effectLst/>
                  <a:uLnTx/>
                  <a:uFillTx/>
                  <a:latin typeface="Arial"/>
                  <a:ea typeface="Arial"/>
                  <a:cs typeface="Arial"/>
                  <a:sym typeface="Arial"/>
                </a:rPr>
                <a:t>1</a:t>
              </a:r>
              <a:endParaRPr kumimoji="0" sz="20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5" name="Picture 4">
            <a:extLst>
              <a:ext uri="{FF2B5EF4-FFF2-40B4-BE49-F238E27FC236}">
                <a16:creationId xmlns:a16="http://schemas.microsoft.com/office/drawing/2014/main" xmlns="" id="{3E482079-9B6C-CE02-869D-D0A1C22CB462}"/>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366837" y="1890712"/>
            <a:ext cx="9344025" cy="2505075"/>
          </a:xfrm>
          <a:prstGeom prst="rect">
            <a:avLst/>
          </a:prstGeom>
        </p:spPr>
      </p:pic>
      <p:sp>
        <p:nvSpPr>
          <p:cNvPr id="6" name="TextBox 5">
            <a:extLst>
              <a:ext uri="{FF2B5EF4-FFF2-40B4-BE49-F238E27FC236}">
                <a16:creationId xmlns:a16="http://schemas.microsoft.com/office/drawing/2014/main" xmlns="" id="{F1A2D246-D8FE-3A5C-B605-F56D47DB907C}"/>
              </a:ext>
            </a:extLst>
          </p:cNvPr>
          <p:cNvSpPr txBox="1"/>
          <p:nvPr/>
        </p:nvSpPr>
        <p:spPr>
          <a:xfrm>
            <a:off x="923925" y="4476750"/>
            <a:ext cx="10572750" cy="523220"/>
          </a:xfrm>
          <a:prstGeom prst="rect">
            <a:avLst/>
          </a:prstGeom>
          <a:noFill/>
        </p:spPr>
        <p:txBody>
          <a:bodyPr wrap="square" rtlCol="0">
            <a:spAutoFit/>
          </a:bodyPr>
          <a:lstStyle/>
          <a:p>
            <a:r>
              <a:rPr lang="en-US" sz="2800" b="1" i="0" dirty="0">
                <a:solidFill>
                  <a:srgbClr val="000000"/>
                </a:solidFill>
                <a:effectLst/>
                <a:latin typeface="Calibri" panose="020F0502020204030204" pitchFamily="34" charset="0"/>
                <a:cs typeface="Calibri" panose="020F0502020204030204" pitchFamily="34" charset="0"/>
              </a:rPr>
              <a:t>a) </a:t>
            </a:r>
            <a:r>
              <a:rPr lang="en-US" sz="2800" b="1" i="0" dirty="0" err="1">
                <a:solidFill>
                  <a:srgbClr val="000000"/>
                </a:solidFill>
                <a:effectLst/>
                <a:latin typeface="Calibri" panose="020F0502020204030204" pitchFamily="34" charset="0"/>
                <a:cs typeface="Calibri" panose="020F0502020204030204" pitchFamily="34" charset="0"/>
              </a:rPr>
              <a:t>Hỏi</a:t>
            </a:r>
            <a:r>
              <a:rPr lang="en-US" sz="2800" b="1" i="0" dirty="0">
                <a:solidFill>
                  <a:srgbClr val="000000"/>
                </a:solidFill>
                <a:effectLst/>
                <a:latin typeface="Calibri" panose="020F0502020204030204" pitchFamily="34" charset="0"/>
                <a:cs typeface="Calibri" panose="020F0502020204030204" pitchFamily="34" charset="0"/>
              </a:rPr>
              <a:t> Nam </a:t>
            </a:r>
            <a:r>
              <a:rPr lang="en-US" sz="2800" b="1" i="0" dirty="0" err="1">
                <a:solidFill>
                  <a:srgbClr val="000000"/>
                </a:solidFill>
                <a:effectLst/>
                <a:latin typeface="Calibri" panose="020F0502020204030204" pitchFamily="34" charset="0"/>
                <a:cs typeface="Calibri" panose="020F0502020204030204" pitchFamily="34" charset="0"/>
              </a:rPr>
              <a:t>và</a:t>
            </a:r>
            <a:r>
              <a:rPr lang="en-US" sz="2800" b="1" i="0" dirty="0">
                <a:solidFill>
                  <a:srgbClr val="000000"/>
                </a:solidFill>
                <a:effectLst/>
                <a:latin typeface="Calibri" panose="020F0502020204030204" pitchFamily="34" charset="0"/>
                <a:cs typeface="Calibri" panose="020F0502020204030204" pitchFamily="34" charset="0"/>
              </a:rPr>
              <a:t> Mai </a:t>
            </a:r>
            <a:r>
              <a:rPr lang="en-US" sz="2800" b="1" i="0" dirty="0" err="1">
                <a:solidFill>
                  <a:srgbClr val="000000"/>
                </a:solidFill>
                <a:effectLst/>
                <a:latin typeface="Calibri" panose="020F0502020204030204" pitchFamily="34" charset="0"/>
                <a:cs typeface="Calibri" panose="020F0502020204030204" pitchFamily="34" charset="0"/>
              </a:rPr>
              <a:t>cần</a:t>
            </a:r>
            <a:r>
              <a:rPr lang="en-US" sz="2800" b="1" i="0" dirty="0">
                <a:solidFill>
                  <a:srgbClr val="000000"/>
                </a:solidFill>
                <a:effectLst/>
                <a:latin typeface="Calibri" panose="020F0502020204030204" pitchFamily="34" charset="0"/>
                <a:cs typeface="Calibri" panose="020F0502020204030204" pitchFamily="34" charset="0"/>
              </a:rPr>
              <a:t> bao </a:t>
            </a:r>
            <a:r>
              <a:rPr lang="en-US" sz="2800" b="1" i="0" dirty="0" err="1">
                <a:solidFill>
                  <a:srgbClr val="000000"/>
                </a:solidFill>
                <a:effectLst/>
                <a:latin typeface="Calibri" panose="020F0502020204030204" pitchFamily="34" charset="0"/>
                <a:cs typeface="Calibri" panose="020F0502020204030204" pitchFamily="34" charset="0"/>
              </a:rPr>
              <a:t>nhiêu</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tiền</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để</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mua</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số</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nguyên</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liệu</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trên</a:t>
            </a:r>
            <a:r>
              <a:rPr lang="en-US" sz="2800" b="1" i="0" dirty="0">
                <a:solidFill>
                  <a:srgbClr val="000000"/>
                </a:solidFill>
                <a:effectLst/>
                <a:latin typeface="Calibri" panose="020F0502020204030204" pitchFamily="34" charset="0"/>
                <a:cs typeface="Calibri" panose="020F0502020204030204" pitchFamily="34" charset="0"/>
              </a:rPr>
              <a:t>?</a:t>
            </a:r>
            <a:endParaRPr lang="en-US" sz="2800" b="1"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xmlns="" id="{C528BEE2-8E65-B3F0-9D61-2183CDB2AED0}"/>
              </a:ext>
            </a:extLst>
          </p:cNvPr>
          <p:cNvSpPr txBox="1"/>
          <p:nvPr/>
        </p:nvSpPr>
        <p:spPr>
          <a:xfrm>
            <a:off x="1743075" y="5076825"/>
            <a:ext cx="8315325" cy="1077218"/>
          </a:xfrm>
          <a:prstGeom prst="rect">
            <a:avLst/>
          </a:prstGeom>
          <a:noFill/>
        </p:spPr>
        <p:txBody>
          <a:bodyPr wrap="square" rtlCol="0">
            <a:spAutoFit/>
          </a:bodyPr>
          <a:lstStyle/>
          <a:p>
            <a:pPr algn="ct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tiền</a:t>
            </a:r>
            <a:r>
              <a:rPr lang="en-US" sz="3200" b="1" dirty="0">
                <a:solidFill>
                  <a:srgbClr val="FF0000"/>
                </a:solidFill>
                <a:latin typeface="Calibri" panose="020F0502020204030204" pitchFamily="34" charset="0"/>
                <a:cs typeface="Calibri" panose="020F0502020204030204" pitchFamily="34" charset="0"/>
              </a:rPr>
              <a:t> Nam </a:t>
            </a:r>
            <a:r>
              <a:rPr lang="en-US" sz="3200" b="1" dirty="0" err="1">
                <a:solidFill>
                  <a:srgbClr val="FF0000"/>
                </a:solidFill>
                <a:latin typeface="Calibri" panose="020F0502020204030204" pitchFamily="34" charset="0"/>
                <a:cs typeface="Calibri" panose="020F0502020204030204" pitchFamily="34" charset="0"/>
              </a:rPr>
              <a:t>và</a:t>
            </a:r>
            <a:r>
              <a:rPr lang="en-US" sz="3200" b="1" dirty="0">
                <a:solidFill>
                  <a:srgbClr val="FF0000"/>
                </a:solidFill>
                <a:latin typeface="Calibri" panose="020F0502020204030204" pitchFamily="34" charset="0"/>
                <a:cs typeface="Calibri" panose="020F0502020204030204" pitchFamily="34" charset="0"/>
              </a:rPr>
              <a:t> Mai </a:t>
            </a:r>
            <a:r>
              <a:rPr lang="en-US" sz="3200" b="1" dirty="0" err="1">
                <a:solidFill>
                  <a:srgbClr val="FF0000"/>
                </a:solidFill>
                <a:latin typeface="Calibri" panose="020F0502020204030204" pitchFamily="34" charset="0"/>
                <a:cs typeface="Calibri" panose="020F0502020204030204" pitchFamily="34" charset="0"/>
              </a:rPr>
              <a:t>cần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để</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nguyên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vật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liệu</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 :</a:t>
            </a:r>
          </a:p>
          <a:p>
            <a:pPr algn="ctr"/>
            <a:r>
              <a:rPr lang="en-US" sz="3200" b="1" dirty="0">
                <a:solidFill>
                  <a:srgbClr val="FF0000"/>
                </a:solidFill>
                <a:latin typeface="Calibri" panose="020F0502020204030204" pitchFamily="34" charset="0"/>
                <a:cs typeface="Calibri" panose="020F0502020204030204" pitchFamily="34" charset="0"/>
              </a:rPr>
              <a:t>20 000 +14 000 + 10 000 = 44 000 (</a:t>
            </a:r>
            <a:r>
              <a:rPr lang="en-US" sz="3200" b="1" dirty="0" err="1">
                <a:solidFill>
                  <a:srgbClr val="FF0000"/>
                </a:solidFill>
                <a:latin typeface="Calibri" panose="020F0502020204030204" pitchFamily="34" charset="0"/>
                <a:cs typeface="Calibri" panose="020F0502020204030204" pitchFamily="34" charset="0"/>
              </a:rPr>
              <a:t>đồng</a:t>
            </a:r>
            <a:r>
              <a:rPr lang="en-US" sz="3200" b="1" dirty="0">
                <a:solidFill>
                  <a:srgbClr val="FF0000"/>
                </a:solidFill>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xmlns="" id="{4C80BC93-65C6-150A-28A2-7A6452D6A1C4}"/>
              </a:ext>
            </a:extLst>
          </p:cNvPr>
          <p:cNvSpPr txBox="1"/>
          <p:nvPr/>
        </p:nvSpPr>
        <p:spPr>
          <a:xfrm>
            <a:off x="3200400" y="6057007"/>
            <a:ext cx="8315325" cy="584775"/>
          </a:xfrm>
          <a:prstGeom prst="rect">
            <a:avLst/>
          </a:prstGeom>
          <a:noFill/>
        </p:spPr>
        <p:txBody>
          <a:bodyPr wrap="square" rtlCol="0">
            <a:spAutoFit/>
          </a:bodyPr>
          <a:lstStyle/>
          <a:p>
            <a:pPr algn="ctr"/>
            <a:r>
              <a:rPr lang="en-US" sz="3200" b="1" dirty="0" err="1">
                <a:solidFill>
                  <a:srgbClr val="FF0000"/>
                </a:solidFill>
                <a:latin typeface="Calibri" panose="020F0502020204030204" pitchFamily="34" charset="0"/>
                <a:cs typeface="Calibri" panose="020F0502020204030204" pitchFamily="34" charset="0"/>
              </a:rPr>
              <a:t>Đáp</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44 000 </a:t>
            </a:r>
            <a:r>
              <a:rPr lang="en-US" sz="3200" b="1" dirty="0" err="1">
                <a:solidFill>
                  <a:srgbClr val="FF0000"/>
                </a:solidFill>
                <a:latin typeface="Calibri" panose="020F0502020204030204" pitchFamily="34" charset="0"/>
                <a:cs typeface="Calibri" panose="020F0502020204030204" pitchFamily="34" charset="0"/>
              </a:rPr>
              <a:t>đồng</a:t>
            </a:r>
            <a:endParaRPr lang="en-US" sz="32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48078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8821" y="202174"/>
            <a:ext cx="11577485" cy="65510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11" name="Google Shape;4388;p6">
            <a:extLst>
              <a:ext uri="{FF2B5EF4-FFF2-40B4-BE49-F238E27FC236}">
                <a16:creationId xmlns:a16="http://schemas.microsoft.com/office/drawing/2014/main" xmlns="" id="{415C9FFE-4399-4CDA-99B1-D8993ADA62F8}"/>
              </a:ext>
            </a:extLst>
          </p:cNvPr>
          <p:cNvSpPr/>
          <p:nvPr/>
        </p:nvSpPr>
        <p:spPr>
          <a:xfrm>
            <a:off x="716517" y="454172"/>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FFFF"/>
                </a:solidFill>
                <a:effectLst/>
                <a:uLnTx/>
                <a:uFillTx/>
                <a:latin typeface="Arial"/>
                <a:ea typeface="Arial"/>
                <a:cs typeface="Arial"/>
                <a:sym typeface="Arial"/>
              </a:rPr>
              <a:t>1</a:t>
            </a:r>
            <a:endParaRPr kumimoji="0" sz="20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5" name="Picture 4">
            <a:extLst>
              <a:ext uri="{FF2B5EF4-FFF2-40B4-BE49-F238E27FC236}">
                <a16:creationId xmlns:a16="http://schemas.microsoft.com/office/drawing/2014/main" xmlns="" id="{3E482079-9B6C-CE02-869D-D0A1C22CB462}"/>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576387" y="357188"/>
            <a:ext cx="8043863" cy="2156510"/>
          </a:xfrm>
          <a:prstGeom prst="rect">
            <a:avLst/>
          </a:prstGeom>
        </p:spPr>
      </p:pic>
      <p:sp>
        <p:nvSpPr>
          <p:cNvPr id="6" name="TextBox 5">
            <a:extLst>
              <a:ext uri="{FF2B5EF4-FFF2-40B4-BE49-F238E27FC236}">
                <a16:creationId xmlns:a16="http://schemas.microsoft.com/office/drawing/2014/main" xmlns="" id="{F1A2D246-D8FE-3A5C-B605-F56D47DB907C}"/>
              </a:ext>
            </a:extLst>
          </p:cNvPr>
          <p:cNvSpPr txBox="1"/>
          <p:nvPr/>
        </p:nvSpPr>
        <p:spPr>
          <a:xfrm>
            <a:off x="800100" y="2590800"/>
            <a:ext cx="10572750" cy="954107"/>
          </a:xfrm>
          <a:prstGeom prst="rect">
            <a:avLst/>
          </a:prstGeom>
          <a:noFill/>
        </p:spPr>
        <p:txBody>
          <a:bodyPr wrap="square" rtlCol="0">
            <a:spAutoFit/>
          </a:bodyPr>
          <a:lstStyle/>
          <a:p>
            <a:pPr lvl="0"/>
            <a:r>
              <a:rPr lang="vi-VN" sz="2800" b="1" dirty="0">
                <a:solidFill>
                  <a:srgbClr val="000000"/>
                </a:solidFill>
                <a:latin typeface="Calibri" panose="020F0502020204030204" pitchFamily="34" charset="0"/>
                <a:cs typeface="Calibri" panose="020F0502020204030204" pitchFamily="34" charset="0"/>
              </a:rPr>
              <a:t>b) Nam và Mai bán nước chanh được 80 000 đồng. Hỏi sau khi trừ đi tiền mua nguyên liệu, hai bạn còn bao nhiêu tiền?</a:t>
            </a:r>
          </a:p>
        </p:txBody>
      </p:sp>
      <p:sp>
        <p:nvSpPr>
          <p:cNvPr id="8" name="TextBox 7">
            <a:extLst>
              <a:ext uri="{FF2B5EF4-FFF2-40B4-BE49-F238E27FC236}">
                <a16:creationId xmlns:a16="http://schemas.microsoft.com/office/drawing/2014/main" xmlns="" id="{C528BEE2-8E65-B3F0-9D61-2183CDB2AED0}"/>
              </a:ext>
            </a:extLst>
          </p:cNvPr>
          <p:cNvSpPr txBox="1"/>
          <p:nvPr/>
        </p:nvSpPr>
        <p:spPr>
          <a:xfrm>
            <a:off x="1647825" y="3686175"/>
            <a:ext cx="8315325" cy="1077218"/>
          </a:xfrm>
          <a:prstGeom prst="rect">
            <a:avLst/>
          </a:prstGeom>
          <a:noFill/>
        </p:spPr>
        <p:txBody>
          <a:bodyPr wrap="square" rtlCol="0">
            <a:spAutoFit/>
          </a:bodyPr>
          <a:lstStyle/>
          <a:p>
            <a:pPr lvl="0" algn="ctr"/>
            <a:r>
              <a:rPr lang="en-US" sz="3200" b="1" dirty="0">
                <a:solidFill>
                  <a:srgbClr val="FF0000"/>
                </a:solidFill>
                <a:latin typeface="Calibri" panose="020F0502020204030204" pitchFamily="34" charset="0"/>
                <a:cs typeface="Calibri" panose="020F0502020204030204" pitchFamily="34" charset="0"/>
              </a:rPr>
              <a:t>Hai </a:t>
            </a:r>
            <a:r>
              <a:rPr lang="en-US" sz="3200" b="1" dirty="0" err="1">
                <a:solidFill>
                  <a:srgbClr val="FF0000"/>
                </a:solidFill>
                <a:latin typeface="Calibri" panose="020F0502020204030204" pitchFamily="34" charset="0"/>
                <a:cs typeface="Calibri" panose="020F0502020204030204" pitchFamily="34" charset="0"/>
              </a:rPr>
              <a:t>bạn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còn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lại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tiền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 :</a:t>
            </a:r>
          </a:p>
          <a:p>
            <a:pPr lvl="0" algn="ctr"/>
            <a:r>
              <a:rPr lang="en-US" sz="3200" b="1" dirty="0">
                <a:solidFill>
                  <a:srgbClr val="FF0000"/>
                </a:solidFill>
                <a:latin typeface="Calibri" panose="020F0502020204030204" pitchFamily="34" charset="0"/>
                <a:cs typeface="Calibri" panose="020F0502020204030204" pitchFamily="34" charset="0"/>
              </a:rPr>
              <a:t>80000 – 44 000= 36 000 ( </a:t>
            </a:r>
            <a:r>
              <a:rPr lang="en-US" sz="3200" b="1" dirty="0" err="1">
                <a:solidFill>
                  <a:srgbClr val="FF0000"/>
                </a:solidFill>
                <a:latin typeface="Calibri" panose="020F0502020204030204" pitchFamily="34" charset="0"/>
                <a:cs typeface="Calibri" panose="020F0502020204030204" pitchFamily="34" charset="0"/>
              </a:rPr>
              <a:t>đồng</a:t>
            </a:r>
            <a:r>
              <a:rPr lang="en-US" sz="3200" b="1" dirty="0">
                <a:solidFill>
                  <a:srgbClr val="FF0000"/>
                </a:solidFill>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xmlns="" id="{4C80BC93-65C6-150A-28A2-7A6452D6A1C4}"/>
              </a:ext>
            </a:extLst>
          </p:cNvPr>
          <p:cNvSpPr txBox="1"/>
          <p:nvPr/>
        </p:nvSpPr>
        <p:spPr>
          <a:xfrm>
            <a:off x="3076575" y="4733032"/>
            <a:ext cx="83153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Đáp</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số</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36 000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đồng</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782769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arn(inVertic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760304" cy="63986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18" name="Google Shape;4386;p6">
            <a:extLst>
              <a:ext uri="{FF2B5EF4-FFF2-40B4-BE49-F238E27FC236}">
                <a16:creationId xmlns:a16="http://schemas.microsoft.com/office/drawing/2014/main" xmlns="" id="{DF932696-497B-4D00-B2E2-00AA9758C83C}"/>
              </a:ext>
            </a:extLst>
          </p:cNvPr>
          <p:cNvGrpSpPr/>
          <p:nvPr/>
        </p:nvGrpSpPr>
        <p:grpSpPr>
          <a:xfrm>
            <a:off x="1011202" y="291103"/>
            <a:ext cx="11180798" cy="614083"/>
            <a:chOff x="1183343" y="1464304"/>
            <a:chExt cx="11180798" cy="614083"/>
          </a:xfrm>
        </p:grpSpPr>
        <p:sp>
          <p:nvSpPr>
            <p:cNvPr id="19" name="Google Shape;4387;p6">
              <a:extLst>
                <a:ext uri="{FF2B5EF4-FFF2-40B4-BE49-F238E27FC236}">
                  <a16:creationId xmlns:a16="http://schemas.microsoft.com/office/drawing/2014/main" xmlns="" id="{D149F263-6CA6-4EEA-B622-70DEB9A26B50}"/>
                </a:ext>
              </a:extLst>
            </p:cNvPr>
            <p:cNvSpPr txBox="1"/>
            <p:nvPr/>
          </p:nvSpPr>
          <p:spPr>
            <a:xfrm>
              <a:off x="1841047" y="1493652"/>
              <a:ext cx="10523094" cy="584735"/>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Số</a:t>
              </a:r>
              <a:endParaRPr kumimoji="0" lang="en-US" sz="32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20" name="Google Shape;4388;p6">
              <a:extLst>
                <a:ext uri="{FF2B5EF4-FFF2-40B4-BE49-F238E27FC236}">
                  <a16:creationId xmlns:a16="http://schemas.microsoft.com/office/drawing/2014/main" xmlns="" id="{922AB73E-0B98-4CF8-8939-581CD882DA04}"/>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FFF00"/>
                  </a:solidFill>
                  <a:effectLst/>
                  <a:uLnTx/>
                  <a:uFillTx/>
                  <a:latin typeface="Calibri" panose="020F0502020204030204" pitchFamily="34" charset="0"/>
                  <a:ea typeface="Arial"/>
                  <a:cs typeface="Calibri" panose="020F0502020204030204" pitchFamily="34" charset="0"/>
                  <a:sym typeface="Arial"/>
                </a:rPr>
                <a:t>4</a:t>
              </a:r>
              <a:endParaRPr kumimoji="0" sz="1864" b="0" i="0" u="none" strike="noStrike" kern="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sym typeface="Arial"/>
              </a:endParaRPr>
            </a:p>
          </p:txBody>
        </p:sp>
      </p:grpSp>
      <p:grpSp>
        <p:nvGrpSpPr>
          <p:cNvPr id="6" name="Group 5">
            <a:extLst>
              <a:ext uri="{FF2B5EF4-FFF2-40B4-BE49-F238E27FC236}">
                <a16:creationId xmlns:a16="http://schemas.microsoft.com/office/drawing/2014/main" xmlns="" id="{C097DA6C-F026-2434-8741-25305AA2D4E3}"/>
              </a:ext>
            </a:extLst>
          </p:cNvPr>
          <p:cNvGrpSpPr/>
          <p:nvPr/>
        </p:nvGrpSpPr>
        <p:grpSpPr>
          <a:xfrm>
            <a:off x="552450" y="885825"/>
            <a:ext cx="11010900" cy="1815882"/>
            <a:chOff x="657225" y="1114425"/>
            <a:chExt cx="11010900" cy="1815882"/>
          </a:xfrm>
        </p:grpSpPr>
        <p:sp>
          <p:nvSpPr>
            <p:cNvPr id="2" name="TextBox 1">
              <a:extLst>
                <a:ext uri="{FF2B5EF4-FFF2-40B4-BE49-F238E27FC236}">
                  <a16:creationId xmlns:a16="http://schemas.microsoft.com/office/drawing/2014/main" xmlns="" id="{842247C8-8B2C-C306-CCBB-B743B0D3869F}"/>
                </a:ext>
              </a:extLst>
            </p:cNvPr>
            <p:cNvSpPr txBox="1"/>
            <p:nvPr/>
          </p:nvSpPr>
          <p:spPr>
            <a:xfrm>
              <a:off x="657225" y="1114425"/>
              <a:ext cx="11010900"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2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tờ</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10 000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đồng</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đổi</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được</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1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tờ</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20 000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đồng</a:t>
              </a:r>
              <a:endParaRPr kumimoji="0" lang="vi-VN"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10 000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đổi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được</a:t>
              </a:r>
              <a:r>
                <a:rPr lang="en-US" sz="2800" dirty="0">
                  <a:solidFill>
                    <a:srgbClr val="002060"/>
                  </a:solidFill>
                  <a:latin typeface="Calibri" panose="020F0502020204030204" pitchFamily="34" charset="0"/>
                  <a:cs typeface="Calibri" panose="020F0502020204030204" pitchFamily="34" charset="0"/>
                </a:rPr>
                <a:t> 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50 000 </a:t>
              </a:r>
              <a:r>
                <a:rPr lang="en-US" sz="2800" dirty="0" err="1">
                  <a:solidFill>
                    <a:srgbClr val="002060"/>
                  </a:solidFill>
                  <a:latin typeface="Calibri" panose="020F0502020204030204" pitchFamily="34" charset="0"/>
                  <a:cs typeface="Calibri" panose="020F0502020204030204" pitchFamily="34" charset="0"/>
                </a:rPr>
                <a:t>đồng</a:t>
              </a:r>
              <a:endParaRPr lang="en-US" sz="2800" dirty="0">
                <a:solidFill>
                  <a:srgbClr val="00206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2060"/>
                  </a:solidFill>
                  <a:latin typeface="Calibri" panose="020F0502020204030204" pitchFamily="34" charset="0"/>
                  <a:cs typeface="Calibri" panose="020F0502020204030204" pitchFamily="34" charset="0"/>
                </a:rPr>
                <a:t>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50 000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đổi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được</a:t>
              </a:r>
              <a:r>
                <a:rPr lang="en-US" sz="2800" dirty="0">
                  <a:solidFill>
                    <a:srgbClr val="002060"/>
                  </a:solidFill>
                  <a:latin typeface="Calibri" panose="020F0502020204030204" pitchFamily="34" charset="0"/>
                  <a:cs typeface="Calibri" panose="020F0502020204030204" pitchFamily="34" charset="0"/>
                </a:rPr>
                <a:t> 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10 000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và</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20 000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2060"/>
                  </a:solidFill>
                  <a:latin typeface="Calibri" panose="020F0502020204030204" pitchFamily="34" charset="0"/>
                  <a:cs typeface="Calibri" panose="020F0502020204030204" pitchFamily="34" charset="0"/>
                </a:rPr>
                <a:t>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100 000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đổi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được</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50 000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p>
          </p:txBody>
        </p:sp>
        <p:sp>
          <p:nvSpPr>
            <p:cNvPr id="5" name="Rectangle: Rounded Corners 4">
              <a:extLst>
                <a:ext uri="{FF2B5EF4-FFF2-40B4-BE49-F238E27FC236}">
                  <a16:creationId xmlns:a16="http://schemas.microsoft.com/office/drawing/2014/main" xmlns="" id="{55BE2F1E-04FE-9B4E-A78F-096C6AE80B5F}"/>
                </a:ext>
              </a:extLst>
            </p:cNvPr>
            <p:cNvSpPr/>
            <p:nvPr/>
          </p:nvSpPr>
          <p:spPr>
            <a:xfrm>
              <a:off x="7629525" y="2019300"/>
              <a:ext cx="638175"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p>
          </p:txBody>
        </p:sp>
        <p:sp>
          <p:nvSpPr>
            <p:cNvPr id="12" name="Rectangle: Rounded Corners 11">
              <a:extLst>
                <a:ext uri="{FF2B5EF4-FFF2-40B4-BE49-F238E27FC236}">
                  <a16:creationId xmlns:a16="http://schemas.microsoft.com/office/drawing/2014/main" xmlns="" id="{ED0E3D42-D700-A712-3654-91CB1F1E1513}"/>
                </a:ext>
              </a:extLst>
            </p:cNvPr>
            <p:cNvSpPr/>
            <p:nvPr/>
          </p:nvSpPr>
          <p:spPr>
            <a:xfrm>
              <a:off x="866775" y="1590675"/>
              <a:ext cx="60960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p>
          </p:txBody>
        </p:sp>
        <p:sp>
          <p:nvSpPr>
            <p:cNvPr id="21" name="Rectangle: Rounded Corners 20">
              <a:extLst>
                <a:ext uri="{FF2B5EF4-FFF2-40B4-BE49-F238E27FC236}">
                  <a16:creationId xmlns:a16="http://schemas.microsoft.com/office/drawing/2014/main" xmlns="" id="{13BB9878-B911-9D5F-DB8A-3E91A00999DC}"/>
                </a:ext>
              </a:extLst>
            </p:cNvPr>
            <p:cNvSpPr/>
            <p:nvPr/>
          </p:nvSpPr>
          <p:spPr>
            <a:xfrm>
              <a:off x="4943475" y="2419350"/>
              <a:ext cx="638175"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p>
          </p:txBody>
        </p:sp>
      </p:grpSp>
      <p:pic>
        <p:nvPicPr>
          <p:cNvPr id="22" name="Picture 21">
            <a:extLst>
              <a:ext uri="{FF2B5EF4-FFF2-40B4-BE49-F238E27FC236}">
                <a16:creationId xmlns:a16="http://schemas.microsoft.com/office/drawing/2014/main" xmlns="" id="{53509A7C-C6D8-609E-3F19-ADB4CCBDE881}"/>
              </a:ext>
            </a:extLst>
          </p:cNvPr>
          <p:cNvPicPr>
            <a:picLocks noChangeAspect="1"/>
          </p:cNvPicPr>
          <p:nvPr/>
        </p:nvPicPr>
        <p:blipFill>
          <a:blip r:embed="rId3"/>
          <a:stretch>
            <a:fillRect/>
          </a:stretch>
        </p:blipFill>
        <p:spPr>
          <a:xfrm>
            <a:off x="1243012" y="3038475"/>
            <a:ext cx="1795463" cy="790179"/>
          </a:xfrm>
          <a:prstGeom prst="rect">
            <a:avLst/>
          </a:prstGeom>
        </p:spPr>
      </p:pic>
      <p:sp>
        <p:nvSpPr>
          <p:cNvPr id="24" name="Rectangle: Rounded Corners 23">
            <a:extLst>
              <a:ext uri="{FF2B5EF4-FFF2-40B4-BE49-F238E27FC236}">
                <a16:creationId xmlns:a16="http://schemas.microsoft.com/office/drawing/2014/main" xmlns="" id="{BA2A7A18-B472-631C-255F-BCE432FD74D4}"/>
              </a:ext>
            </a:extLst>
          </p:cNvPr>
          <p:cNvSpPr/>
          <p:nvPr/>
        </p:nvSpPr>
        <p:spPr>
          <a:xfrm>
            <a:off x="1314450" y="3057525"/>
            <a:ext cx="942975" cy="44767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 </a:t>
            </a:r>
            <a:r>
              <a:rPr lang="en-US" sz="2800" dirty="0" err="1">
                <a:solidFill>
                  <a:srgbClr val="FF0000"/>
                </a:solidFill>
                <a:latin typeface="Calibri" panose="020F0502020204030204" pitchFamily="34" charset="0"/>
                <a:cs typeface="Calibri" panose="020F0502020204030204" pitchFamily="34" charset="0"/>
              </a:rPr>
              <a:t>Tờ</a:t>
            </a:r>
            <a:endParaRPr lang="en-US" sz="2800" dirty="0">
              <a:solidFill>
                <a:srgbClr val="FF0000"/>
              </a:solidFill>
              <a:latin typeface="Calibri" panose="020F0502020204030204" pitchFamily="34" charset="0"/>
              <a:cs typeface="Calibri" panose="020F0502020204030204" pitchFamily="34" charset="0"/>
            </a:endParaRPr>
          </a:p>
        </p:txBody>
      </p:sp>
      <p:grpSp>
        <p:nvGrpSpPr>
          <p:cNvPr id="25" name="Group 24">
            <a:extLst>
              <a:ext uri="{FF2B5EF4-FFF2-40B4-BE49-F238E27FC236}">
                <a16:creationId xmlns:a16="http://schemas.microsoft.com/office/drawing/2014/main" xmlns="" id="{CC886745-7BB8-2002-BB9F-02E7C8C60460}"/>
              </a:ext>
            </a:extLst>
          </p:cNvPr>
          <p:cNvGrpSpPr/>
          <p:nvPr/>
        </p:nvGrpSpPr>
        <p:grpSpPr>
          <a:xfrm>
            <a:off x="3428999" y="2886075"/>
            <a:ext cx="2162175" cy="1009650"/>
            <a:chOff x="4229099" y="3095625"/>
            <a:chExt cx="2162175" cy="1009650"/>
          </a:xfrm>
        </p:grpSpPr>
        <p:sp>
          <p:nvSpPr>
            <p:cNvPr id="26" name="Arrow: Right 25">
              <a:extLst>
                <a:ext uri="{FF2B5EF4-FFF2-40B4-BE49-F238E27FC236}">
                  <a16:creationId xmlns:a16="http://schemas.microsoft.com/office/drawing/2014/main" xmlns="" id="{D8C0231C-AF37-B64C-BFAF-99D67399662C}"/>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xmlns="" id="{80EAAB10-2024-25E7-FEA0-D9FA21D2BCAE}"/>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Đổi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28" name="Picture 27">
            <a:extLst>
              <a:ext uri="{FF2B5EF4-FFF2-40B4-BE49-F238E27FC236}">
                <a16:creationId xmlns:a16="http://schemas.microsoft.com/office/drawing/2014/main" xmlns="" id="{390E910C-38F2-C049-2F89-2DAF08ECE079}"/>
              </a:ext>
            </a:extLst>
          </p:cNvPr>
          <p:cNvPicPr>
            <a:picLocks noChangeAspect="1"/>
          </p:cNvPicPr>
          <p:nvPr/>
        </p:nvPicPr>
        <p:blipFill>
          <a:blip r:embed="rId4"/>
          <a:stretch>
            <a:fillRect/>
          </a:stretch>
        </p:blipFill>
        <p:spPr>
          <a:xfrm>
            <a:off x="5400675" y="3133725"/>
            <a:ext cx="1824947" cy="828675"/>
          </a:xfrm>
          <a:prstGeom prst="rect">
            <a:avLst/>
          </a:prstGeom>
        </p:spPr>
      </p:pic>
      <p:sp>
        <p:nvSpPr>
          <p:cNvPr id="29" name="Rectangle: Rounded Corners 28">
            <a:extLst>
              <a:ext uri="{FF2B5EF4-FFF2-40B4-BE49-F238E27FC236}">
                <a16:creationId xmlns:a16="http://schemas.microsoft.com/office/drawing/2014/main" xmlns="" id="{C2291667-2E4E-DE31-5AE7-94AF6B3E5291}"/>
              </a:ext>
            </a:extLst>
          </p:cNvPr>
          <p:cNvSpPr/>
          <p:nvPr/>
        </p:nvSpPr>
        <p:spPr>
          <a:xfrm>
            <a:off x="1304925" y="3067050"/>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5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33" name="Picture 32">
            <a:extLst>
              <a:ext uri="{FF2B5EF4-FFF2-40B4-BE49-F238E27FC236}">
                <a16:creationId xmlns:a16="http://schemas.microsoft.com/office/drawing/2014/main" xmlns="" id="{B4BBAF76-1C85-B646-5EB8-12570CF59C63}"/>
              </a:ext>
            </a:extLst>
          </p:cNvPr>
          <p:cNvPicPr>
            <a:picLocks noChangeAspect="1"/>
          </p:cNvPicPr>
          <p:nvPr/>
        </p:nvPicPr>
        <p:blipFill>
          <a:blip r:embed="rId4"/>
          <a:stretch>
            <a:fillRect/>
          </a:stretch>
        </p:blipFill>
        <p:spPr>
          <a:xfrm>
            <a:off x="1200150" y="4286250"/>
            <a:ext cx="1824947" cy="828675"/>
          </a:xfrm>
          <a:prstGeom prst="rect">
            <a:avLst/>
          </a:prstGeom>
        </p:spPr>
      </p:pic>
      <p:grpSp>
        <p:nvGrpSpPr>
          <p:cNvPr id="37" name="Group 36">
            <a:extLst>
              <a:ext uri="{FF2B5EF4-FFF2-40B4-BE49-F238E27FC236}">
                <a16:creationId xmlns:a16="http://schemas.microsoft.com/office/drawing/2014/main" xmlns="" id="{4BB957AA-C58B-87CB-0472-86745CE4E6F0}"/>
              </a:ext>
            </a:extLst>
          </p:cNvPr>
          <p:cNvGrpSpPr/>
          <p:nvPr/>
        </p:nvGrpSpPr>
        <p:grpSpPr>
          <a:xfrm>
            <a:off x="3381374" y="4067175"/>
            <a:ext cx="2162175" cy="1009650"/>
            <a:chOff x="4229099" y="3095625"/>
            <a:chExt cx="2162175" cy="1009650"/>
          </a:xfrm>
        </p:grpSpPr>
        <p:sp>
          <p:nvSpPr>
            <p:cNvPr id="38" name="Arrow: Right 37">
              <a:extLst>
                <a:ext uri="{FF2B5EF4-FFF2-40B4-BE49-F238E27FC236}">
                  <a16:creationId xmlns:a16="http://schemas.microsoft.com/office/drawing/2014/main" xmlns="" id="{600F651C-C6EB-ECF5-AF8E-A95C9CC3BF65}"/>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xmlns="" id="{83267F30-BA60-6F2D-DCE8-4C5E79CE235D}"/>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Đổi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40" name="Picture 39">
            <a:extLst>
              <a:ext uri="{FF2B5EF4-FFF2-40B4-BE49-F238E27FC236}">
                <a16:creationId xmlns:a16="http://schemas.microsoft.com/office/drawing/2014/main" xmlns="" id="{29B15807-7B4E-F47B-FAFD-ABEACB2FD9F6}"/>
              </a:ext>
            </a:extLst>
          </p:cNvPr>
          <p:cNvPicPr>
            <a:picLocks noChangeAspect="1"/>
          </p:cNvPicPr>
          <p:nvPr/>
        </p:nvPicPr>
        <p:blipFill>
          <a:blip r:embed="rId3"/>
          <a:stretch>
            <a:fillRect/>
          </a:stretch>
        </p:blipFill>
        <p:spPr>
          <a:xfrm>
            <a:off x="5338762" y="4286250"/>
            <a:ext cx="1795463" cy="790179"/>
          </a:xfrm>
          <a:prstGeom prst="rect">
            <a:avLst/>
          </a:prstGeom>
        </p:spPr>
      </p:pic>
      <p:pic>
        <p:nvPicPr>
          <p:cNvPr id="42" name="Picture 41">
            <a:extLst>
              <a:ext uri="{FF2B5EF4-FFF2-40B4-BE49-F238E27FC236}">
                <a16:creationId xmlns:a16="http://schemas.microsoft.com/office/drawing/2014/main" xmlns="" id="{422AB63F-622A-5D90-A10E-11E9281DC83C}"/>
              </a:ext>
            </a:extLst>
          </p:cNvPr>
          <p:cNvPicPr>
            <a:picLocks noChangeAspect="1"/>
          </p:cNvPicPr>
          <p:nvPr/>
        </p:nvPicPr>
        <p:blipFill>
          <a:blip r:embed="rId5"/>
          <a:stretch>
            <a:fillRect/>
          </a:stretch>
        </p:blipFill>
        <p:spPr>
          <a:xfrm>
            <a:off x="7381875" y="4252913"/>
            <a:ext cx="1759541" cy="823912"/>
          </a:xfrm>
          <a:prstGeom prst="rect">
            <a:avLst/>
          </a:prstGeom>
        </p:spPr>
      </p:pic>
      <p:sp>
        <p:nvSpPr>
          <p:cNvPr id="43" name="Rectangle: Rounded Corners 42">
            <a:extLst>
              <a:ext uri="{FF2B5EF4-FFF2-40B4-BE49-F238E27FC236}">
                <a16:creationId xmlns:a16="http://schemas.microsoft.com/office/drawing/2014/main" xmlns="" id="{45C01E1C-BF53-C47E-685F-A60B2E9199CE}"/>
              </a:ext>
            </a:extLst>
          </p:cNvPr>
          <p:cNvSpPr/>
          <p:nvPr/>
        </p:nvSpPr>
        <p:spPr>
          <a:xfrm>
            <a:off x="5391150" y="42767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1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44" name="Rectangle: Rounded Corners 43">
            <a:extLst>
              <a:ext uri="{FF2B5EF4-FFF2-40B4-BE49-F238E27FC236}">
                <a16:creationId xmlns:a16="http://schemas.microsoft.com/office/drawing/2014/main" xmlns="" id="{D566742D-7407-FCEF-7D85-13A0D55841DF}"/>
              </a:ext>
            </a:extLst>
          </p:cNvPr>
          <p:cNvSpPr/>
          <p:nvPr/>
        </p:nvSpPr>
        <p:spPr>
          <a:xfrm>
            <a:off x="7410450" y="42767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46" name="Rectangle: Rounded Corners 45">
            <a:extLst>
              <a:ext uri="{FF2B5EF4-FFF2-40B4-BE49-F238E27FC236}">
                <a16:creationId xmlns:a16="http://schemas.microsoft.com/office/drawing/2014/main" xmlns="" id="{B4C84FFD-41BF-3BFD-872B-E341FEBF695E}"/>
              </a:ext>
            </a:extLst>
          </p:cNvPr>
          <p:cNvSpPr/>
          <p:nvPr/>
        </p:nvSpPr>
        <p:spPr>
          <a:xfrm>
            <a:off x="7400925" y="42767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2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47" name="Picture 46">
            <a:extLst>
              <a:ext uri="{FF2B5EF4-FFF2-40B4-BE49-F238E27FC236}">
                <a16:creationId xmlns:a16="http://schemas.microsoft.com/office/drawing/2014/main" xmlns="" id="{4D3E2E17-F657-A619-B241-BC1A42C7F13E}"/>
              </a:ext>
            </a:extLst>
          </p:cNvPr>
          <p:cNvPicPr>
            <a:picLocks noChangeAspect="1"/>
          </p:cNvPicPr>
          <p:nvPr/>
        </p:nvPicPr>
        <p:blipFill>
          <a:blip r:embed="rId6"/>
          <a:stretch>
            <a:fillRect/>
          </a:stretch>
        </p:blipFill>
        <p:spPr>
          <a:xfrm>
            <a:off x="1143000" y="5419725"/>
            <a:ext cx="2083187" cy="933450"/>
          </a:xfrm>
          <a:prstGeom prst="rect">
            <a:avLst/>
          </a:prstGeom>
        </p:spPr>
      </p:pic>
      <p:grpSp>
        <p:nvGrpSpPr>
          <p:cNvPr id="48" name="Group 47">
            <a:extLst>
              <a:ext uri="{FF2B5EF4-FFF2-40B4-BE49-F238E27FC236}">
                <a16:creationId xmlns:a16="http://schemas.microsoft.com/office/drawing/2014/main" xmlns="" id="{DFBEC292-A87D-0A19-9DB3-0E5CDCC5FD6E}"/>
              </a:ext>
            </a:extLst>
          </p:cNvPr>
          <p:cNvGrpSpPr/>
          <p:nvPr/>
        </p:nvGrpSpPr>
        <p:grpSpPr>
          <a:xfrm>
            <a:off x="3400424" y="5267325"/>
            <a:ext cx="2162175" cy="1009650"/>
            <a:chOff x="4229099" y="3095625"/>
            <a:chExt cx="2162175" cy="1009650"/>
          </a:xfrm>
        </p:grpSpPr>
        <p:sp>
          <p:nvSpPr>
            <p:cNvPr id="49" name="Arrow: Right 48">
              <a:extLst>
                <a:ext uri="{FF2B5EF4-FFF2-40B4-BE49-F238E27FC236}">
                  <a16:creationId xmlns:a16="http://schemas.microsoft.com/office/drawing/2014/main" xmlns="" id="{0BEA9E3F-8140-C28D-874C-6755AA9CCA04}"/>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xmlns="" id="{9167D458-9FD9-B8AD-699F-4EE59FC912B5}"/>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Đổi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grpSp>
        <p:nvGrpSpPr>
          <p:cNvPr id="53" name="Group 52">
            <a:extLst>
              <a:ext uri="{FF2B5EF4-FFF2-40B4-BE49-F238E27FC236}">
                <a16:creationId xmlns:a16="http://schemas.microsoft.com/office/drawing/2014/main" xmlns="" id="{D17D5451-407D-F59C-A518-54264452894E}"/>
              </a:ext>
            </a:extLst>
          </p:cNvPr>
          <p:cNvGrpSpPr/>
          <p:nvPr/>
        </p:nvGrpSpPr>
        <p:grpSpPr>
          <a:xfrm>
            <a:off x="5238750" y="5467350"/>
            <a:ext cx="1824947" cy="828675"/>
            <a:chOff x="5238750" y="5467350"/>
            <a:chExt cx="1824947" cy="828675"/>
          </a:xfrm>
        </p:grpSpPr>
        <p:pic>
          <p:nvPicPr>
            <p:cNvPr id="51" name="Picture 50">
              <a:extLst>
                <a:ext uri="{FF2B5EF4-FFF2-40B4-BE49-F238E27FC236}">
                  <a16:creationId xmlns:a16="http://schemas.microsoft.com/office/drawing/2014/main" xmlns="" id="{8F0EFC0B-05AB-9207-2B68-F89ECDC75278}"/>
                </a:ext>
              </a:extLst>
            </p:cNvPr>
            <p:cNvPicPr>
              <a:picLocks noChangeAspect="1"/>
            </p:cNvPicPr>
            <p:nvPr/>
          </p:nvPicPr>
          <p:blipFill>
            <a:blip r:embed="rId4"/>
            <a:stretch>
              <a:fillRect/>
            </a:stretch>
          </p:blipFill>
          <p:spPr>
            <a:xfrm>
              <a:off x="5238750" y="5467350"/>
              <a:ext cx="1824947" cy="828675"/>
            </a:xfrm>
            <a:prstGeom prst="rect">
              <a:avLst/>
            </a:prstGeom>
          </p:spPr>
        </p:pic>
        <p:sp>
          <p:nvSpPr>
            <p:cNvPr id="52" name="Rectangle: Rounded Corners 51">
              <a:extLst>
                <a:ext uri="{FF2B5EF4-FFF2-40B4-BE49-F238E27FC236}">
                  <a16:creationId xmlns:a16="http://schemas.microsoft.com/office/drawing/2014/main" xmlns="" id="{F596326B-EC77-06B9-63DA-8932B790E90D}"/>
                </a:ext>
              </a:extLst>
            </p:cNvPr>
            <p:cNvSpPr/>
            <p:nvPr/>
          </p:nvSpPr>
          <p:spPr>
            <a:xfrm>
              <a:off x="5314950" y="54959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sp>
        <p:nvSpPr>
          <p:cNvPr id="54" name="Rectangle: Rounded Corners 53">
            <a:extLst>
              <a:ext uri="{FF2B5EF4-FFF2-40B4-BE49-F238E27FC236}">
                <a16:creationId xmlns:a16="http://schemas.microsoft.com/office/drawing/2014/main" xmlns="" id="{6EB31214-71AD-A803-F9C0-C690D2EE353D}"/>
              </a:ext>
            </a:extLst>
          </p:cNvPr>
          <p:cNvSpPr/>
          <p:nvPr/>
        </p:nvSpPr>
        <p:spPr>
          <a:xfrm>
            <a:off x="5324475" y="5486400"/>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rPr>
              <a:t>2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587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down)">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down)">
                                      <p:cBhvr>
                                        <p:cTn id="45" dur="500"/>
                                        <p:tgtEl>
                                          <p:spTgt spid="43"/>
                                        </p:tgtEl>
                                      </p:cBhvr>
                                    </p:animEffect>
                                  </p:childTnLst>
                                </p:cTn>
                              </p:par>
                              <p:par>
                                <p:cTn id="46" presetID="22" presetClass="entr" presetSubtype="4" fill="hold"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down)">
                                      <p:cBhvr>
                                        <p:cTn id="48" dur="500"/>
                                        <p:tgtEl>
                                          <p:spTgt spid="40"/>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down)">
                                      <p:cBhvr>
                                        <p:cTn id="51" dur="500"/>
                                        <p:tgtEl>
                                          <p:spTgt spid="44"/>
                                        </p:tgtEl>
                                      </p:cBhvr>
                                    </p:animEffect>
                                  </p:childTnLst>
                                </p:cTn>
                              </p:par>
                              <p:par>
                                <p:cTn id="52" presetID="22" presetClass="entr" presetSubtype="4" fill="hold"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wipe(down)">
                                      <p:cBhvr>
                                        <p:cTn id="54" dur="500"/>
                                        <p:tgtEl>
                                          <p:spTgt spid="4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down)">
                                      <p:cBhvr>
                                        <p:cTn id="59" dur="500"/>
                                        <p:tgtEl>
                                          <p:spTgt spid="4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down)">
                                      <p:cBhvr>
                                        <p:cTn id="64" dur="500"/>
                                        <p:tgtEl>
                                          <p:spTgt spid="4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wipe(down)">
                                      <p:cBhvr>
                                        <p:cTn id="69" dur="500"/>
                                        <p:tgtEl>
                                          <p:spTgt spid="4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wipe(down)">
                                      <p:cBhvr>
                                        <p:cTn id="74" dur="500"/>
                                        <p:tgtEl>
                                          <p:spTgt spid="5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wipe(down)">
                                      <p:cBhvr>
                                        <p:cTn id="7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 grpId="0" animBg="1"/>
      <p:bldP spid="43" grpId="0" animBg="1"/>
      <p:bldP spid="44" grpId="0" animBg="1"/>
      <p:bldP spid="46" grpId="0" animBg="1"/>
      <p:bldP spid="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xmlns=""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6" name="Rounded Rectangle 26">
            <a:extLst>
              <a:ext uri="{FF2B5EF4-FFF2-40B4-BE49-F238E27FC236}">
                <a16:creationId xmlns:a16="http://schemas.microsoft.com/office/drawing/2014/main" xmlns=""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xmln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Times New Roman"/>
                <a:ea typeface="+mn-ea"/>
                <a:cs typeface="+mn-cs"/>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Times New Roman"/>
              <a:ea typeface="+mn-ea"/>
              <a:cs typeface="+mn-cs"/>
            </a:endParaRPr>
          </a:p>
        </p:txBody>
      </p:sp>
      <p:pic>
        <p:nvPicPr>
          <p:cNvPr id="10" name="Picture 9" descr="A picture containing vector graphics, businesscard&#10;&#10;Description automatically generated">
            <a:extLst>
              <a:ext uri="{FF2B5EF4-FFF2-40B4-BE49-F238E27FC236}">
                <a16:creationId xmlns:a16="http://schemas.microsoft.com/office/drawing/2014/main" xmlns=""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pic>
        <p:nvPicPr>
          <p:cNvPr id="7" name="Picture 6">
            <a:extLst>
              <a:ext uri="{FF2B5EF4-FFF2-40B4-BE49-F238E27FC236}">
                <a16:creationId xmlns:a16="http://schemas.microsoft.com/office/drawing/2014/main" xmlns="" id="{C870A727-3B09-4416-901F-FD3E0E6AD5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272" y="1658983"/>
            <a:ext cx="10267487" cy="2760744"/>
          </a:xfrm>
          <a:prstGeom prst="rect">
            <a:avLst/>
          </a:prstGeom>
        </p:spPr>
      </p:pic>
    </p:spTree>
    <p:extLst>
      <p:ext uri="{BB962C8B-B14F-4D97-AF65-F5344CB8AC3E}">
        <p14:creationId xmlns:p14="http://schemas.microsoft.com/office/powerpoint/2010/main" val="224860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889" b="13556"/>
          <a:stretch/>
        </p:blipFill>
        <p:spPr>
          <a:xfrm>
            <a:off x="15081" y="47440"/>
            <a:ext cx="12161838" cy="6648080"/>
          </a:xfrm>
          <a:prstGeom prst="rect">
            <a:avLst/>
          </a:prstGeom>
        </p:spPr>
      </p:pic>
      <p:sp>
        <p:nvSpPr>
          <p:cNvPr id="3" name="Rounded Rectangular Callout 2"/>
          <p:cNvSpPr/>
          <p:nvPr/>
        </p:nvSpPr>
        <p:spPr>
          <a:xfrm>
            <a:off x="759387" y="845716"/>
            <a:ext cx="3595878" cy="1390360"/>
          </a:xfrm>
          <a:prstGeom prst="wedgeRoundRectCallout">
            <a:avLst>
              <a:gd name="adj1" fmla="val 49497"/>
              <a:gd name="adj2" fmla="val 772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a:ln>
                  <a:noFill/>
                </a:ln>
                <a:solidFill>
                  <a:srgbClr val="000000"/>
                </a:solidFill>
                <a:effectLst/>
                <a:uLnTx/>
                <a:uFillTx/>
                <a:latin typeface="Arial-Rounded" pitchFamily="34" charset="0"/>
                <a:ea typeface="Arial-Rounded" pitchFamily="34" charset="0"/>
                <a:cs typeface="Arial-Rounded" pitchFamily="34" charset="0"/>
                <a:sym typeface="Arial"/>
              </a:rPr>
              <a:t>CÙNG CHÚNG TỚ ĐI SIÊU THỊ NÀO!</a:t>
            </a:r>
            <a:endParaRPr kumimoji="0" lang="vi-VN" sz="3200" b="0" i="0" u="none" strike="noStrike" kern="0" cap="none" spc="0" normalizeH="0" baseline="0" noProof="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703" y="2590800"/>
            <a:ext cx="4124325" cy="237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3808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5"/>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xmlns="" id="{A6A576F8-B614-45ED-9316-491CD13466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xmlns="" id="{246775F3-745C-426E-BF2D-FBD6A07D758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xmlns="" id="{D3AC8F95-05B9-4BC7-A3CC-8BB5C87F6E6D}"/>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xmlns="" id="{80428355-48BE-498B-B227-18A3DD64762F}"/>
              </a:ext>
            </a:extLst>
          </p:cNvPr>
          <p:cNvPicPr>
            <a:picLocks noChangeAspect="1"/>
          </p:cNvPicPr>
          <p:nvPr/>
        </p:nvPicPr>
        <p:blipFill rotWithShape="1">
          <a:blip r:embed="rId10">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3" name="Picture 3" descr="8934673576390 1 (1).jpg">
            <a:extLst>
              <a:ext uri="{FF2B5EF4-FFF2-40B4-BE49-F238E27FC236}">
                <a16:creationId xmlns:a16="http://schemas.microsoft.com/office/drawing/2014/main" xmlns="" id="{7494534E-2D14-3E13-B447-9300FD97408D}"/>
              </a:ext>
            </a:extLst>
          </p:cNvPr>
          <p:cNvPicPr>
            <a:picLocks noChangeAspect="1"/>
          </p:cNvPicPr>
          <p:nvPr/>
        </p:nvPicPr>
        <p:blipFill>
          <a:blip r:embed="rId11">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anh-choco-pie-396g-12-cai-201903151505091563.jpg">
            <a:extLst>
              <a:ext uri="{FF2B5EF4-FFF2-40B4-BE49-F238E27FC236}">
                <a16:creationId xmlns:a16="http://schemas.microsoft.com/office/drawing/2014/main" xmlns="" id="{26A891D4-092B-778C-7D97-705C6F4F303A}"/>
              </a:ext>
            </a:extLst>
          </p:cNvPr>
          <p:cNvPicPr>
            <a:picLocks noChangeAspect="1"/>
          </p:cNvPicPr>
          <p:nvPr/>
        </p:nvPicPr>
        <p:blipFill>
          <a:blip r:embed="rId12">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ongha_05804_e2e77ef654554394858151595d01ffd4.jpg">
            <a:extLst>
              <a:ext uri="{FF2B5EF4-FFF2-40B4-BE49-F238E27FC236}">
                <a16:creationId xmlns:a16="http://schemas.microsoft.com/office/drawing/2014/main" xmlns="" id="{1D9398DC-651B-667D-089C-A8F93BA20502}"/>
              </a:ext>
            </a:extLst>
          </p:cNvPr>
          <p:cNvPicPr>
            <a:picLocks noChangeAspect="1"/>
          </p:cNvPicPr>
          <p:nvPr/>
        </p:nvPicPr>
        <p:blipFill>
          <a:blip r:embed="rId13">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hung-30-goi-mi-tom-chua-cay-hao-hao-t2.jpg">
            <a:extLst>
              <a:ext uri="{FF2B5EF4-FFF2-40B4-BE49-F238E27FC236}">
                <a16:creationId xmlns:a16="http://schemas.microsoft.com/office/drawing/2014/main" xmlns="" id="{36062F47-70B8-F977-BC40-ABA1BC888CFA}"/>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tải xuống (2).jpg">
            <a:extLst>
              <a:ext uri="{FF2B5EF4-FFF2-40B4-BE49-F238E27FC236}">
                <a16:creationId xmlns:a16="http://schemas.microsoft.com/office/drawing/2014/main" xmlns="" id="{6D7691C1-6A3C-2A00-895A-CA2E34050D3D}"/>
              </a:ext>
            </a:extLst>
          </p:cNvPr>
          <p:cNvPicPr>
            <a:picLocks noChangeAspect="1"/>
          </p:cNvPicPr>
          <p:nvPr/>
        </p:nvPicPr>
        <p:blipFill>
          <a:blip r:embed="rId15">
            <a:extLst>
              <a:ext uri="{28A0092B-C50C-407E-A947-70E740481C1C}">
                <a14:useLocalDpi xmlns:a14="http://schemas.microsoft.com/office/drawing/2010/main" val="0"/>
              </a:ext>
            </a:extLst>
          </a:blip>
          <a:srcRect l="12962" t="7419" r="12962"/>
          <a:stretch>
            <a:fillRect/>
          </a:stretch>
        </p:blipFill>
        <p:spPr bwMode="auto">
          <a:xfrm>
            <a:off x="7353300" y="1600201"/>
            <a:ext cx="4572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khẩu-trang-y-tế.jpg">
            <a:extLst>
              <a:ext uri="{FF2B5EF4-FFF2-40B4-BE49-F238E27FC236}">
                <a16:creationId xmlns:a16="http://schemas.microsoft.com/office/drawing/2014/main" xmlns="" id="{669B0D77-F3B7-EEA3-BD4D-78455520C63B}"/>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467100" y="2971801"/>
            <a:ext cx="9715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HTB1vH1kQFXXXXanaXXXq6xXFXXXX.jpg">
            <a:extLst>
              <a:ext uri="{FF2B5EF4-FFF2-40B4-BE49-F238E27FC236}">
                <a16:creationId xmlns:a16="http://schemas.microsoft.com/office/drawing/2014/main" xmlns="" id="{0BD84092-BB02-2A76-8F47-B88ECDD89246}"/>
              </a:ext>
            </a:extLst>
          </p:cNvPr>
          <p:cNvPicPr>
            <a:picLocks noChangeAspect="1"/>
          </p:cNvPicPr>
          <p:nvPr/>
        </p:nvPicPr>
        <p:blipFill>
          <a:blip r:embed="rId17">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xmlns="" id="{18E1D685-06C2-B45F-3918-1881C001A8D8}"/>
              </a:ext>
            </a:extLst>
          </p:cNvPr>
          <p:cNvSpPr txBox="1"/>
          <p:nvPr/>
        </p:nvSpPr>
        <p:spPr>
          <a:xfrm>
            <a:off x="3433764" y="16002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8000đ</a:t>
            </a:r>
          </a:p>
        </p:txBody>
      </p:sp>
      <p:sp>
        <p:nvSpPr>
          <p:cNvPr id="13" name="TextBox 12">
            <a:extLst>
              <a:ext uri="{FF2B5EF4-FFF2-40B4-BE49-F238E27FC236}">
                <a16:creationId xmlns:a16="http://schemas.microsoft.com/office/drawing/2014/main" xmlns="" id="{D52874DE-5A52-9BF9-03AD-D72228638952}"/>
              </a:ext>
            </a:extLst>
          </p:cNvPr>
          <p:cNvSpPr txBox="1"/>
          <p:nvPr/>
        </p:nvSpPr>
        <p:spPr>
          <a:xfrm>
            <a:off x="5751513" y="1495426"/>
            <a:ext cx="1136850"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20000đ</a:t>
            </a:r>
          </a:p>
        </p:txBody>
      </p:sp>
      <p:sp>
        <p:nvSpPr>
          <p:cNvPr id="14" name="TextBox 13">
            <a:extLst>
              <a:ext uri="{FF2B5EF4-FFF2-40B4-BE49-F238E27FC236}">
                <a16:creationId xmlns:a16="http://schemas.microsoft.com/office/drawing/2014/main" xmlns="" id="{C28DBF8F-B791-9E59-424F-E1C046568954}"/>
              </a:ext>
            </a:extLst>
          </p:cNvPr>
          <p:cNvSpPr txBox="1"/>
          <p:nvPr/>
        </p:nvSpPr>
        <p:spPr>
          <a:xfrm>
            <a:off x="8143876" y="16764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5000đ</a:t>
            </a:r>
          </a:p>
        </p:txBody>
      </p:sp>
      <p:sp>
        <p:nvSpPr>
          <p:cNvPr id="15" name="TextBox 14">
            <a:extLst>
              <a:ext uri="{FF2B5EF4-FFF2-40B4-BE49-F238E27FC236}">
                <a16:creationId xmlns:a16="http://schemas.microsoft.com/office/drawing/2014/main" xmlns="" id="{0AB2D135-139C-2AA7-4288-F83576C87ED6}"/>
              </a:ext>
            </a:extLst>
          </p:cNvPr>
          <p:cNvSpPr txBox="1"/>
          <p:nvPr/>
        </p:nvSpPr>
        <p:spPr>
          <a:xfrm>
            <a:off x="4581526" y="27432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4000đ</a:t>
            </a:r>
          </a:p>
        </p:txBody>
      </p:sp>
      <p:sp>
        <p:nvSpPr>
          <p:cNvPr id="16" name="TextBox 15">
            <a:extLst>
              <a:ext uri="{FF2B5EF4-FFF2-40B4-BE49-F238E27FC236}">
                <a16:creationId xmlns:a16="http://schemas.microsoft.com/office/drawing/2014/main" xmlns="" id="{A80C0747-8341-091A-9228-BAB76B752B18}"/>
              </a:ext>
            </a:extLst>
          </p:cNvPr>
          <p:cNvSpPr txBox="1"/>
          <p:nvPr/>
        </p:nvSpPr>
        <p:spPr>
          <a:xfrm>
            <a:off x="3433764" y="4267201"/>
            <a:ext cx="1050288"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2 000đ</a:t>
            </a:r>
          </a:p>
        </p:txBody>
      </p:sp>
      <p:sp>
        <p:nvSpPr>
          <p:cNvPr id="17" name="TextBox 16">
            <a:extLst>
              <a:ext uri="{FF2B5EF4-FFF2-40B4-BE49-F238E27FC236}">
                <a16:creationId xmlns:a16="http://schemas.microsoft.com/office/drawing/2014/main" xmlns="" id="{733B096B-70AA-EC91-0F92-C6F82FBA393D}"/>
              </a:ext>
            </a:extLst>
          </p:cNvPr>
          <p:cNvSpPr txBox="1"/>
          <p:nvPr/>
        </p:nvSpPr>
        <p:spPr>
          <a:xfrm>
            <a:off x="5772149" y="4191001"/>
            <a:ext cx="1362075"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400" b="1" dirty="0">
                <a:solidFill>
                  <a:prstClr val="black"/>
                </a:solidFill>
                <a:latin typeface="Calibri"/>
              </a:rPr>
              <a:t>17000đ</a:t>
            </a:r>
          </a:p>
        </p:txBody>
      </p:sp>
      <p:sp>
        <p:nvSpPr>
          <p:cNvPr id="26" name="TextBox 25">
            <a:extLst>
              <a:ext uri="{FF2B5EF4-FFF2-40B4-BE49-F238E27FC236}">
                <a16:creationId xmlns:a16="http://schemas.microsoft.com/office/drawing/2014/main" xmlns="" id="{6E068AFD-4C94-4B3D-8B0C-80333EE9FA44}"/>
              </a:ext>
            </a:extLst>
          </p:cNvPr>
          <p:cNvSpPr txBox="1"/>
          <p:nvPr/>
        </p:nvSpPr>
        <p:spPr>
          <a:xfrm>
            <a:off x="7172326" y="3122613"/>
            <a:ext cx="981075" cy="46196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7000đ</a:t>
            </a:r>
          </a:p>
        </p:txBody>
      </p:sp>
      <p:sp>
        <p:nvSpPr>
          <p:cNvPr id="27" name="Title 1">
            <a:extLst>
              <a:ext uri="{FF2B5EF4-FFF2-40B4-BE49-F238E27FC236}">
                <a16:creationId xmlns:a16="http://schemas.microsoft.com/office/drawing/2014/main" xmlns="" id="{DA7CC624-5FC2-1327-6FFB-B0A67EF4A91C}"/>
              </a:ext>
            </a:extLst>
          </p:cNvPr>
          <p:cNvSpPr txBox="1">
            <a:spLocks/>
          </p:cNvSpPr>
          <p:nvPr/>
        </p:nvSpPr>
        <p:spPr>
          <a:xfrm>
            <a:off x="3172862" y="5155856"/>
            <a:ext cx="7462837" cy="1046162"/>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algn="l">
              <a:spcBef>
                <a:spcPct val="50000"/>
              </a:spcBef>
              <a:defRPr/>
            </a:pPr>
            <a:r>
              <a:rPr lang="en-US" altLang="en-US" sz="3200" b="1" dirty="0">
                <a:solidFill>
                  <a:prstClr val="black"/>
                </a:solidFill>
                <a:latin typeface="Calibri" panose="020F0502020204030204" pitchFamily="34" charset="0"/>
                <a:cs typeface="Calibri" panose="020F0502020204030204" pitchFamily="34" charset="0"/>
              </a:rPr>
              <a:t> </a:t>
            </a:r>
            <a:r>
              <a:rPr lang="vi-VN" altLang="en-US" sz="3200" b="1" dirty="0">
                <a:solidFill>
                  <a:srgbClr val="002060"/>
                </a:solidFill>
                <a:latin typeface="Calibri" panose="020F0502020204030204" pitchFamily="34" charset="0"/>
                <a:cs typeface="Calibri" panose="020F0502020204030204" pitchFamily="34" charset="0"/>
              </a:rPr>
              <a:t>Mai có </a:t>
            </a:r>
            <a:r>
              <a:rPr lang="en-US" altLang="en-US" sz="3200" b="1" dirty="0">
                <a:solidFill>
                  <a:srgbClr val="002060"/>
                </a:solidFill>
                <a:latin typeface="Calibri" panose="020F0502020204030204" pitchFamily="34" charset="0"/>
                <a:cs typeface="Calibri" panose="020F0502020204030204" pitchFamily="34" charset="0"/>
              </a:rPr>
              <a:t>2 </a:t>
            </a:r>
            <a:r>
              <a:rPr lang="vi-VN" altLang="en-US" sz="3200" b="1" dirty="0">
                <a:solidFill>
                  <a:srgbClr val="002060"/>
                </a:solidFill>
                <a:latin typeface="Calibri" panose="020F0502020204030204" pitchFamily="34" charset="0"/>
                <a:cs typeface="Calibri" panose="020F0502020204030204" pitchFamily="34" charset="0"/>
              </a:rPr>
              <a:t>000 đồng, Mai có vừa đủ tiền để mua được</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gì</a:t>
            </a:r>
            <a:r>
              <a:rPr lang="en-US" altLang="en-US" sz="3200" b="1" dirty="0">
                <a:solidFill>
                  <a:srgbClr val="002060"/>
                </a:solidFill>
                <a:latin typeface="Calibri" panose="020F0502020204030204" pitchFamily="34" charset="0"/>
                <a:cs typeface="Calibri" panose="020F0502020204030204" pitchFamily="34" charset="0"/>
              </a:rPr>
              <a:t>? </a:t>
            </a:r>
          </a:p>
        </p:txBody>
      </p:sp>
      <p:pic>
        <p:nvPicPr>
          <p:cNvPr id="28" name="nhacchuong.net_you-know-ill-go-get.mp3">
            <a:hlinkClick r:id="" action="ppaction://media"/>
            <a:extLst>
              <a:ext uri="{FF2B5EF4-FFF2-40B4-BE49-F238E27FC236}">
                <a16:creationId xmlns:a16="http://schemas.microsoft.com/office/drawing/2014/main" xmlns="" id="{44CB3B1C-FA36-5110-2796-B671E4C12A76}"/>
              </a:ext>
            </a:extLst>
          </p:cNvPr>
          <p:cNvPicPr>
            <a:picLocks noRot="1" noChangeAspect="1"/>
          </p:cNvPicPr>
          <p:nvPr>
            <a:audioFile r:link="rId1"/>
          </p:nvPr>
        </p:nvPicPr>
        <p:blipFill>
          <a:blip r:embed="rId18">
            <a:extLst>
              <a:ext uri="{28A0092B-C50C-407E-A947-70E740481C1C}">
                <a14:useLocalDpi xmlns:a14="http://schemas.microsoft.com/office/drawing/2010/main" val="0"/>
              </a:ext>
            </a:extLst>
          </a:blip>
          <a:srcRect/>
          <a:stretch>
            <a:fillRect/>
          </a:stretch>
        </p:blipFill>
        <p:spPr bwMode="auto">
          <a:xfrm>
            <a:off x="6019800" y="3327400"/>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xmlns="" id="{8D3AC0B3-1B0E-31A0-A808-753076E52164}"/>
              </a:ext>
            </a:extLst>
          </p:cNvPr>
          <p:cNvPicPr>
            <a:picLocks noChangeAspect="1"/>
          </p:cNvPicPr>
          <p:nvPr/>
        </p:nvPicPr>
        <p:blipFill>
          <a:blip r:embed="rId19">
            <a:extLst>
              <a:ext uri="{28A0092B-C50C-407E-A947-70E740481C1C}">
                <a14:useLocalDpi xmlns:a14="http://schemas.microsoft.com/office/drawing/2010/main" val="0"/>
              </a:ext>
            </a:extLst>
          </a:blip>
          <a:srcRect l="7877" r="2191"/>
          <a:stretch>
            <a:fillRect/>
          </a:stretch>
        </p:blipFill>
        <p:spPr bwMode="auto">
          <a:xfrm>
            <a:off x="10652815" y="3616187"/>
            <a:ext cx="1327150"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9311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strVal val="#ppt_w*0.70"/>
                                          </p:val>
                                        </p:tav>
                                        <p:tav tm="100000">
                                          <p:val>
                                            <p:strVal val="#ppt_w"/>
                                          </p:val>
                                        </p:tav>
                                      </p:tavLst>
                                    </p:anim>
                                    <p:anim calcmode="lin" valueType="num">
                                      <p:cBhvr>
                                        <p:cTn id="8" dur="1000" fill="hold"/>
                                        <p:tgtEl>
                                          <p:spTgt spid="27"/>
                                        </p:tgtEl>
                                        <p:attrNameLst>
                                          <p:attrName>ppt_h</p:attrName>
                                        </p:attrNameLst>
                                      </p:cBhvr>
                                      <p:tavLst>
                                        <p:tav tm="0">
                                          <p:val>
                                            <p:strVal val="#ppt_h"/>
                                          </p:val>
                                        </p:tav>
                                        <p:tav tm="100000">
                                          <p:val>
                                            <p:strVal val="#ppt_h"/>
                                          </p:val>
                                        </p:tav>
                                      </p:tavLst>
                                    </p:anim>
                                    <p:animEffect transition="in" filter="fade">
                                      <p:cBhvr>
                                        <p:cTn id="9" dur="10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1.25E-6 1.48148E-6 L 0.52487 0.12454 " pathEditMode="relative" rAng="0" ptsTypes="AA">
                                      <p:cBhvr>
                                        <p:cTn id="13" dur="2000" fill="hold"/>
                                        <p:tgtEl>
                                          <p:spTgt spid="8"/>
                                        </p:tgtEl>
                                        <p:attrNameLst>
                                          <p:attrName>ppt_x</p:attrName>
                                          <p:attrName>ppt_y</p:attrName>
                                        </p:attrNameLst>
                                      </p:cBhvr>
                                      <p:rCtr x="26237" y="6227"/>
                                    </p:animMotion>
                                  </p:childTnLst>
                                  <p:subTnLst>
                                    <p:audio>
                                      <p:cMediaNode>
                                        <p:cTn display="0" masterRel="sameClick">
                                          <p:stCondLst>
                                            <p:cond evt="begin" delay="0">
                                              <p:tn val="12"/>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28"/>
                </p:tgtEl>
              </p:cMediaNode>
            </p:audio>
          </p:childTnLst>
        </p:cTn>
      </p:par>
    </p:tnLst>
    <p:bldLst>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4"/>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xmlns="" id="{A6A576F8-B614-45ED-9316-491CD13466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xmlns="" id="{246775F3-745C-426E-BF2D-FBD6A07D75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xmlns="" id="{D3AC8F95-05B9-4BC7-A3CC-8BB5C87F6E6D}"/>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xmlns="" id="{80428355-48BE-498B-B227-18A3DD64762F}"/>
              </a:ext>
            </a:extLst>
          </p:cNvPr>
          <p:cNvPicPr>
            <a:picLocks noChangeAspect="1"/>
          </p:cNvPicPr>
          <p:nvPr/>
        </p:nvPicPr>
        <p:blipFill rotWithShape="1">
          <a:blip r:embed="rId9">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2" name="Picture 3" descr="8934673576390 1 (1).jpg">
            <a:extLst>
              <a:ext uri="{FF2B5EF4-FFF2-40B4-BE49-F238E27FC236}">
                <a16:creationId xmlns:a16="http://schemas.microsoft.com/office/drawing/2014/main" xmlns="" id="{2081EAAE-431B-FB61-8CD3-0CD626291300}"/>
              </a:ext>
            </a:extLst>
          </p:cNvPr>
          <p:cNvPicPr>
            <a:picLocks noChangeAspect="1"/>
          </p:cNvPicPr>
          <p:nvPr/>
        </p:nvPicPr>
        <p:blipFill>
          <a:blip r:embed="rId10">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banh-choco-pie-396g-12-cai-201903151505091563.jpg">
            <a:extLst>
              <a:ext uri="{FF2B5EF4-FFF2-40B4-BE49-F238E27FC236}">
                <a16:creationId xmlns:a16="http://schemas.microsoft.com/office/drawing/2014/main" xmlns="" id="{89A367D4-3048-EB48-1BA6-4035C7A2F6D8}"/>
              </a:ext>
            </a:extLst>
          </p:cNvPr>
          <p:cNvPicPr>
            <a:picLocks noChangeAspect="1"/>
          </p:cNvPicPr>
          <p:nvPr/>
        </p:nvPicPr>
        <p:blipFill>
          <a:blip r:embed="rId11">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hongha_05804_e2e77ef654554394858151595d01ffd4.jpg">
            <a:extLst>
              <a:ext uri="{FF2B5EF4-FFF2-40B4-BE49-F238E27FC236}">
                <a16:creationId xmlns:a16="http://schemas.microsoft.com/office/drawing/2014/main" xmlns="" id="{E299EAA0-84EF-5B24-D7DF-A7968A066058}"/>
              </a:ext>
            </a:extLst>
          </p:cNvPr>
          <p:cNvPicPr>
            <a:picLocks noChangeAspect="1"/>
          </p:cNvPicPr>
          <p:nvPr/>
        </p:nvPicPr>
        <p:blipFill>
          <a:blip r:embed="rId12">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 descr="thung-30-goi-mi-tom-chua-cay-hao-hao-t2.jpg">
            <a:extLst>
              <a:ext uri="{FF2B5EF4-FFF2-40B4-BE49-F238E27FC236}">
                <a16:creationId xmlns:a16="http://schemas.microsoft.com/office/drawing/2014/main" xmlns="" id="{187A9636-BAD3-1363-C9D1-3D01ECCC5368}"/>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descr="tải xuống (2).jpg">
            <a:extLst>
              <a:ext uri="{FF2B5EF4-FFF2-40B4-BE49-F238E27FC236}">
                <a16:creationId xmlns:a16="http://schemas.microsoft.com/office/drawing/2014/main" xmlns="" id="{3489BEB1-E155-53B3-F921-FCE645FF96AB}"/>
              </a:ext>
            </a:extLst>
          </p:cNvPr>
          <p:cNvPicPr>
            <a:picLocks noChangeAspect="1"/>
          </p:cNvPicPr>
          <p:nvPr/>
        </p:nvPicPr>
        <p:blipFill>
          <a:blip r:embed="rId14">
            <a:extLst>
              <a:ext uri="{28A0092B-C50C-407E-A947-70E740481C1C}">
                <a14:useLocalDpi xmlns:a14="http://schemas.microsoft.com/office/drawing/2010/main" val="0"/>
              </a:ext>
            </a:extLst>
          </a:blip>
          <a:srcRect l="12962" t="7419" r="12962"/>
          <a:stretch>
            <a:fillRect/>
          </a:stretch>
        </p:blipFill>
        <p:spPr bwMode="auto">
          <a:xfrm>
            <a:off x="7353300" y="1600201"/>
            <a:ext cx="4572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 descr="HTB1vH1kQFXXXXanaXXXq6xXFXXXX.jpg">
            <a:extLst>
              <a:ext uri="{FF2B5EF4-FFF2-40B4-BE49-F238E27FC236}">
                <a16:creationId xmlns:a16="http://schemas.microsoft.com/office/drawing/2014/main" xmlns="" id="{FD00D63B-ECEF-C6E1-1938-008C1D4F4C8D}"/>
              </a:ext>
            </a:extLst>
          </p:cNvPr>
          <p:cNvPicPr>
            <a:picLocks noChangeAspect="1"/>
          </p:cNvPicPr>
          <p:nvPr/>
        </p:nvPicPr>
        <p:blipFill>
          <a:blip r:embed="rId15">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sach-giao-khoa-toan-lop-3.jpg">
            <a:extLst>
              <a:ext uri="{FF2B5EF4-FFF2-40B4-BE49-F238E27FC236}">
                <a16:creationId xmlns:a16="http://schemas.microsoft.com/office/drawing/2014/main" xmlns="" id="{B4DB792D-4DCF-A124-A71F-371EC7DE8871}"/>
              </a:ext>
            </a:extLst>
          </p:cNvPr>
          <p:cNvPicPr>
            <a:picLocks noChangeAspect="1"/>
          </p:cNvPicPr>
          <p:nvPr/>
        </p:nvPicPr>
        <p:blipFill>
          <a:blip r:embed="rId16">
            <a:extLst>
              <a:ext uri="{28A0092B-C50C-407E-A947-70E740481C1C}">
                <a14:useLocalDpi xmlns:a14="http://schemas.microsoft.com/office/drawing/2010/main" val="0"/>
              </a:ext>
            </a:extLst>
          </a:blip>
          <a:srcRect l="7777" r="7777"/>
          <a:stretch>
            <a:fillRect/>
          </a:stretch>
        </p:blipFill>
        <p:spPr bwMode="auto">
          <a:xfrm>
            <a:off x="8267700" y="2438401"/>
            <a:ext cx="9715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a:extLst>
              <a:ext uri="{FF2B5EF4-FFF2-40B4-BE49-F238E27FC236}">
                <a16:creationId xmlns:a16="http://schemas.microsoft.com/office/drawing/2014/main" xmlns="" id="{CAFE3841-50C4-1CEA-7A92-5F53B1D23280}"/>
              </a:ext>
            </a:extLst>
          </p:cNvPr>
          <p:cNvSpPr txBox="1"/>
          <p:nvPr/>
        </p:nvSpPr>
        <p:spPr>
          <a:xfrm>
            <a:off x="3662363" y="1600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8000</a:t>
            </a:r>
          </a:p>
        </p:txBody>
      </p:sp>
      <p:sp>
        <p:nvSpPr>
          <p:cNvPr id="32" name="TextBox 31">
            <a:extLst>
              <a:ext uri="{FF2B5EF4-FFF2-40B4-BE49-F238E27FC236}">
                <a16:creationId xmlns:a16="http://schemas.microsoft.com/office/drawing/2014/main" xmlns="" id="{CC7A152D-CE17-1E55-5EAA-E21652131A19}"/>
              </a:ext>
            </a:extLst>
          </p:cNvPr>
          <p:cNvSpPr txBox="1"/>
          <p:nvPr/>
        </p:nvSpPr>
        <p:spPr>
          <a:xfrm>
            <a:off x="5981701" y="15240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20000</a:t>
            </a:r>
          </a:p>
        </p:txBody>
      </p:sp>
      <p:sp>
        <p:nvSpPr>
          <p:cNvPr id="33" name="TextBox 32">
            <a:extLst>
              <a:ext uri="{FF2B5EF4-FFF2-40B4-BE49-F238E27FC236}">
                <a16:creationId xmlns:a16="http://schemas.microsoft.com/office/drawing/2014/main" xmlns="" id="{8B029F1B-10E0-63CA-ADB1-AF17A8FD293B}"/>
              </a:ext>
            </a:extLst>
          </p:cNvPr>
          <p:cNvSpPr txBox="1"/>
          <p:nvPr/>
        </p:nvSpPr>
        <p:spPr>
          <a:xfrm>
            <a:off x="8382000" y="16764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5000</a:t>
            </a:r>
          </a:p>
        </p:txBody>
      </p:sp>
      <p:sp>
        <p:nvSpPr>
          <p:cNvPr id="34" name="TextBox 33">
            <a:extLst>
              <a:ext uri="{FF2B5EF4-FFF2-40B4-BE49-F238E27FC236}">
                <a16:creationId xmlns:a16="http://schemas.microsoft.com/office/drawing/2014/main" xmlns="" id="{EC07F5EE-69A5-02D4-2BFF-631644EB560E}"/>
              </a:ext>
            </a:extLst>
          </p:cNvPr>
          <p:cNvSpPr txBox="1"/>
          <p:nvPr/>
        </p:nvSpPr>
        <p:spPr>
          <a:xfrm>
            <a:off x="4781550" y="2743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4000</a:t>
            </a:r>
          </a:p>
        </p:txBody>
      </p:sp>
      <p:sp>
        <p:nvSpPr>
          <p:cNvPr id="35" name="TextBox 34">
            <a:extLst>
              <a:ext uri="{FF2B5EF4-FFF2-40B4-BE49-F238E27FC236}">
                <a16:creationId xmlns:a16="http://schemas.microsoft.com/office/drawing/2014/main" xmlns="" id="{00F70EED-D2E0-96AE-B9E6-9707F6714179}"/>
              </a:ext>
            </a:extLst>
          </p:cNvPr>
          <p:cNvSpPr txBox="1"/>
          <p:nvPr/>
        </p:nvSpPr>
        <p:spPr>
          <a:xfrm>
            <a:off x="6038851" y="42672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17000</a:t>
            </a:r>
          </a:p>
        </p:txBody>
      </p:sp>
      <p:sp>
        <p:nvSpPr>
          <p:cNvPr id="36" name="TextBox 35">
            <a:extLst>
              <a:ext uri="{FF2B5EF4-FFF2-40B4-BE49-F238E27FC236}">
                <a16:creationId xmlns:a16="http://schemas.microsoft.com/office/drawing/2014/main" xmlns="" id="{A097D23B-7166-EE27-273B-DA8AB2E3A70E}"/>
              </a:ext>
            </a:extLst>
          </p:cNvPr>
          <p:cNvSpPr txBox="1"/>
          <p:nvPr/>
        </p:nvSpPr>
        <p:spPr>
          <a:xfrm>
            <a:off x="8496301" y="40386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25000</a:t>
            </a:r>
          </a:p>
        </p:txBody>
      </p:sp>
      <p:sp>
        <p:nvSpPr>
          <p:cNvPr id="37" name="TextBox 36">
            <a:extLst>
              <a:ext uri="{FF2B5EF4-FFF2-40B4-BE49-F238E27FC236}">
                <a16:creationId xmlns:a16="http://schemas.microsoft.com/office/drawing/2014/main" xmlns="" id="{94570183-48A2-F7F4-0760-AA6E07947A62}"/>
              </a:ext>
            </a:extLst>
          </p:cNvPr>
          <p:cNvSpPr txBox="1"/>
          <p:nvPr/>
        </p:nvSpPr>
        <p:spPr>
          <a:xfrm>
            <a:off x="7239000" y="3124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7000</a:t>
            </a:r>
          </a:p>
        </p:txBody>
      </p:sp>
      <p:pic>
        <p:nvPicPr>
          <p:cNvPr id="38" name="Picture 37">
            <a:extLst>
              <a:ext uri="{FF2B5EF4-FFF2-40B4-BE49-F238E27FC236}">
                <a16:creationId xmlns:a16="http://schemas.microsoft.com/office/drawing/2014/main" xmlns="" id="{27DBE5DB-D1C3-068E-100D-A799C23DD65F}"/>
              </a:ext>
            </a:extLst>
          </p:cNvPr>
          <p:cNvPicPr>
            <a:picLocks noChangeAspect="1"/>
          </p:cNvPicPr>
          <p:nvPr/>
        </p:nvPicPr>
        <p:blipFill>
          <a:blip r:embed="rId17">
            <a:extLst>
              <a:ext uri="{28A0092B-C50C-407E-A947-70E740481C1C}">
                <a14:useLocalDpi xmlns:a14="http://schemas.microsoft.com/office/drawing/2010/main" val="0"/>
              </a:ext>
            </a:extLst>
          </a:blip>
          <a:srcRect l="20410" r="22896"/>
          <a:stretch>
            <a:fillRect/>
          </a:stretch>
        </p:blipFill>
        <p:spPr bwMode="auto">
          <a:xfrm>
            <a:off x="1676400" y="3354389"/>
            <a:ext cx="14859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itle 1">
            <a:extLst>
              <a:ext uri="{FF2B5EF4-FFF2-40B4-BE49-F238E27FC236}">
                <a16:creationId xmlns:a16="http://schemas.microsoft.com/office/drawing/2014/main" xmlns="" id="{86F2A6F3-3B1D-9433-0EB2-544D0ACF06D1}"/>
              </a:ext>
            </a:extLst>
          </p:cNvPr>
          <p:cNvSpPr txBox="1">
            <a:spLocks/>
          </p:cNvSpPr>
          <p:nvPr/>
        </p:nvSpPr>
        <p:spPr>
          <a:xfrm>
            <a:off x="2801178" y="5247862"/>
            <a:ext cx="7658100" cy="1046163"/>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algn="l">
              <a:spcBef>
                <a:spcPct val="50000"/>
              </a:spcBef>
              <a:defRPr/>
            </a:pPr>
            <a:r>
              <a:rPr lang="en-US" altLang="en-US" sz="3200" b="1" dirty="0">
                <a:solidFill>
                  <a:prstClr val="black"/>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Tuấn</a:t>
            </a:r>
            <a:r>
              <a:rPr lang="en-US" altLang="en-US" sz="3200" b="1" dirty="0">
                <a:solidFill>
                  <a:srgbClr val="002060"/>
                </a:solidFill>
                <a:latin typeface="Calibri" panose="020F0502020204030204" pitchFamily="34" charset="0"/>
                <a:cs typeface="Calibri" panose="020F0502020204030204" pitchFamily="34" charset="0"/>
              </a:rPr>
              <a:t> </a:t>
            </a:r>
            <a:r>
              <a:rPr lang="vi-VN" altLang="en-US" sz="3200" b="1" dirty="0">
                <a:solidFill>
                  <a:srgbClr val="002060"/>
                </a:solidFill>
                <a:latin typeface="Calibri" panose="020F0502020204030204" pitchFamily="34" charset="0"/>
                <a:cs typeface="Calibri" panose="020F0502020204030204" pitchFamily="34" charset="0"/>
              </a:rPr>
              <a:t>có </a:t>
            </a:r>
            <a:r>
              <a:rPr lang="en-US" altLang="en-US" sz="3200" b="1" dirty="0">
                <a:solidFill>
                  <a:srgbClr val="002060"/>
                </a:solidFill>
                <a:latin typeface="Calibri" panose="020F0502020204030204" pitchFamily="34" charset="0"/>
                <a:cs typeface="Calibri" panose="020F0502020204030204" pitchFamily="34" charset="0"/>
              </a:rPr>
              <a:t>2</a:t>
            </a:r>
            <a:r>
              <a:rPr lang="vi-VN" altLang="en-US" sz="3200" b="1" dirty="0">
                <a:solidFill>
                  <a:srgbClr val="002060"/>
                </a:solidFill>
                <a:latin typeface="Calibri" panose="020F0502020204030204" pitchFamily="34" charset="0"/>
                <a:cs typeface="Calibri" panose="020F0502020204030204" pitchFamily="34" charset="0"/>
              </a:rPr>
              <a:t>000 đồng</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và</a:t>
            </a:r>
            <a:r>
              <a:rPr lang="en-US" altLang="en-US" sz="3200" b="1" dirty="0">
                <a:solidFill>
                  <a:srgbClr val="002060"/>
                </a:solidFill>
                <a:latin typeface="Calibri" panose="020F0502020204030204" pitchFamily="34" charset="0"/>
                <a:cs typeface="Calibri" panose="020F0502020204030204" pitchFamily="34" charset="0"/>
              </a:rPr>
              <a:t> 5000 </a:t>
            </a:r>
            <a:r>
              <a:rPr lang="en-US" altLang="en-US" sz="3200" b="1" dirty="0" err="1">
                <a:solidFill>
                  <a:srgbClr val="002060"/>
                </a:solidFill>
                <a:latin typeface="Calibri" panose="020F0502020204030204" pitchFamily="34" charset="0"/>
                <a:cs typeface="Calibri" panose="020F0502020204030204" pitchFamily="34" charset="0"/>
              </a:rPr>
              <a:t>đồng</a:t>
            </a:r>
            <a:r>
              <a:rPr lang="vi-VN"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Tuấn</a:t>
            </a:r>
            <a:r>
              <a:rPr lang="en-US" altLang="en-US" sz="3200" b="1" dirty="0">
                <a:solidFill>
                  <a:srgbClr val="002060"/>
                </a:solidFill>
                <a:latin typeface="Calibri" panose="020F0502020204030204" pitchFamily="34" charset="0"/>
                <a:cs typeface="Calibri" panose="020F0502020204030204" pitchFamily="34" charset="0"/>
              </a:rPr>
              <a:t> </a:t>
            </a:r>
            <a:r>
              <a:rPr lang="vi-VN" altLang="en-US" sz="3200" b="1" dirty="0">
                <a:solidFill>
                  <a:srgbClr val="002060"/>
                </a:solidFill>
                <a:latin typeface="Calibri" panose="020F0502020204030204" pitchFamily="34" charset="0"/>
                <a:cs typeface="Calibri" panose="020F0502020204030204" pitchFamily="34" charset="0"/>
              </a:rPr>
              <a:t>có vừa đủ tiền để mua được</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gì</a:t>
            </a:r>
            <a:r>
              <a:rPr lang="en-US" altLang="en-US" sz="3200" b="1" dirty="0">
                <a:solidFill>
                  <a:srgbClr val="00206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0822140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strVal val="#ppt_w*0.70"/>
                                          </p:val>
                                        </p:tav>
                                        <p:tav tm="100000">
                                          <p:val>
                                            <p:strVal val="#ppt_w"/>
                                          </p:val>
                                        </p:tav>
                                      </p:tavLst>
                                    </p:anim>
                                    <p:anim calcmode="lin" valueType="num">
                                      <p:cBhvr>
                                        <p:cTn id="8" dur="1000" fill="hold"/>
                                        <p:tgtEl>
                                          <p:spTgt spid="39"/>
                                        </p:tgtEl>
                                        <p:attrNameLst>
                                          <p:attrName>ppt_h</p:attrName>
                                        </p:attrNameLst>
                                      </p:cBhvr>
                                      <p:tavLst>
                                        <p:tav tm="0">
                                          <p:val>
                                            <p:strVal val="#ppt_h"/>
                                          </p:val>
                                        </p:tav>
                                        <p:tav tm="100000">
                                          <p:val>
                                            <p:strVal val="#ppt_h"/>
                                          </p:val>
                                        </p:tav>
                                      </p:tavLst>
                                    </p:anim>
                                    <p:animEffect transition="in" filter="fade">
                                      <p:cBhvr>
                                        <p:cTn id="9" dur="100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5E-6 -3.33333E-6 L -0.37722 0.25556 " pathEditMode="relative" rAng="0" ptsTypes="AA">
                                      <p:cBhvr>
                                        <p:cTn id="13" dur="2000" fill="hold"/>
                                        <p:tgtEl>
                                          <p:spTgt spid="23"/>
                                        </p:tgtEl>
                                        <p:attrNameLst>
                                          <p:attrName>ppt_x</p:attrName>
                                          <p:attrName>ppt_y</p:attrName>
                                        </p:attrNameLst>
                                      </p:cBhvr>
                                      <p:rCtr x="-18867" y="12778"/>
                                    </p:animMotion>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5"/>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xmlns="" id="{A6A576F8-B614-45ED-9316-491CD13466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xmlns="" id="{246775F3-745C-426E-BF2D-FBD6A07D758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xmlns="" id="{D3AC8F95-05B9-4BC7-A3CC-8BB5C87F6E6D}"/>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xmlns="" id="{80428355-48BE-498B-B227-18A3DD64762F}"/>
              </a:ext>
            </a:extLst>
          </p:cNvPr>
          <p:cNvPicPr>
            <a:picLocks noChangeAspect="1"/>
          </p:cNvPicPr>
          <p:nvPr/>
        </p:nvPicPr>
        <p:blipFill rotWithShape="1">
          <a:blip r:embed="rId10">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3" name="Picture 3" descr="8934673576390 1 (1).jpg">
            <a:extLst>
              <a:ext uri="{FF2B5EF4-FFF2-40B4-BE49-F238E27FC236}">
                <a16:creationId xmlns:a16="http://schemas.microsoft.com/office/drawing/2014/main" xmlns="" id="{9CFCF56B-A720-34AE-7022-1207593488FB}"/>
              </a:ext>
            </a:extLst>
          </p:cNvPr>
          <p:cNvPicPr>
            <a:picLocks noChangeAspect="1"/>
          </p:cNvPicPr>
          <p:nvPr/>
        </p:nvPicPr>
        <p:blipFill>
          <a:blip r:embed="rId11">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anh-choco-pie-396g-12-cai-201903151505091563.jpg">
            <a:extLst>
              <a:ext uri="{FF2B5EF4-FFF2-40B4-BE49-F238E27FC236}">
                <a16:creationId xmlns:a16="http://schemas.microsoft.com/office/drawing/2014/main" xmlns="" id="{0442E347-F015-DC0C-1C5C-C977251EB786}"/>
              </a:ext>
            </a:extLst>
          </p:cNvPr>
          <p:cNvPicPr>
            <a:picLocks noChangeAspect="1"/>
          </p:cNvPicPr>
          <p:nvPr/>
        </p:nvPicPr>
        <p:blipFill>
          <a:blip r:embed="rId12">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ongha_05804_e2e77ef654554394858151595d01ffd4.jpg">
            <a:extLst>
              <a:ext uri="{FF2B5EF4-FFF2-40B4-BE49-F238E27FC236}">
                <a16:creationId xmlns:a16="http://schemas.microsoft.com/office/drawing/2014/main" xmlns="" id="{4E0386ED-A00E-CF09-E23F-B54774B21897}"/>
              </a:ext>
            </a:extLst>
          </p:cNvPr>
          <p:cNvPicPr>
            <a:picLocks noChangeAspect="1"/>
          </p:cNvPicPr>
          <p:nvPr/>
        </p:nvPicPr>
        <p:blipFill>
          <a:blip r:embed="rId13">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hung-30-goi-mi-tom-chua-cay-hao-hao-t2.jpg">
            <a:extLst>
              <a:ext uri="{FF2B5EF4-FFF2-40B4-BE49-F238E27FC236}">
                <a16:creationId xmlns:a16="http://schemas.microsoft.com/office/drawing/2014/main" xmlns="" id="{9214B167-6CFF-12AE-D26D-F48AE4E94C81}"/>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TB1vH1kQFXXXXanaXXXq6xXFXXXX.jpg">
            <a:extLst>
              <a:ext uri="{FF2B5EF4-FFF2-40B4-BE49-F238E27FC236}">
                <a16:creationId xmlns:a16="http://schemas.microsoft.com/office/drawing/2014/main" xmlns="" id="{019E8F6A-6A58-13F9-5B9A-87906DE5A2CF}"/>
              </a:ext>
            </a:extLst>
          </p:cNvPr>
          <p:cNvPicPr>
            <a:picLocks noChangeAspect="1"/>
          </p:cNvPicPr>
          <p:nvPr/>
        </p:nvPicPr>
        <p:blipFill>
          <a:blip r:embed="rId15">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xmlns="" id="{21A16C52-764C-BF2A-3659-E501448A411E}"/>
              </a:ext>
            </a:extLst>
          </p:cNvPr>
          <p:cNvSpPr txBox="1"/>
          <p:nvPr/>
        </p:nvSpPr>
        <p:spPr>
          <a:xfrm>
            <a:off x="3662363" y="1600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8000</a:t>
            </a:r>
          </a:p>
        </p:txBody>
      </p:sp>
      <p:sp>
        <p:nvSpPr>
          <p:cNvPr id="12" name="TextBox 11">
            <a:extLst>
              <a:ext uri="{FF2B5EF4-FFF2-40B4-BE49-F238E27FC236}">
                <a16:creationId xmlns:a16="http://schemas.microsoft.com/office/drawing/2014/main" xmlns="" id="{C2AD9510-9156-615C-6F6C-FCA38D493332}"/>
              </a:ext>
            </a:extLst>
          </p:cNvPr>
          <p:cNvSpPr txBox="1"/>
          <p:nvPr/>
        </p:nvSpPr>
        <p:spPr>
          <a:xfrm>
            <a:off x="5981701" y="15240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20000</a:t>
            </a:r>
          </a:p>
        </p:txBody>
      </p:sp>
      <p:sp>
        <p:nvSpPr>
          <p:cNvPr id="13" name="TextBox 12">
            <a:extLst>
              <a:ext uri="{FF2B5EF4-FFF2-40B4-BE49-F238E27FC236}">
                <a16:creationId xmlns:a16="http://schemas.microsoft.com/office/drawing/2014/main" xmlns="" id="{05935844-C775-2C67-89A4-CBB6451FBCFB}"/>
              </a:ext>
            </a:extLst>
          </p:cNvPr>
          <p:cNvSpPr txBox="1"/>
          <p:nvPr/>
        </p:nvSpPr>
        <p:spPr>
          <a:xfrm>
            <a:off x="8382000" y="16764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5000</a:t>
            </a:r>
          </a:p>
        </p:txBody>
      </p:sp>
      <p:sp>
        <p:nvSpPr>
          <p:cNvPr id="14" name="TextBox 13">
            <a:extLst>
              <a:ext uri="{FF2B5EF4-FFF2-40B4-BE49-F238E27FC236}">
                <a16:creationId xmlns:a16="http://schemas.microsoft.com/office/drawing/2014/main" xmlns="" id="{8D2E8037-98CC-3E39-70F0-494256E42098}"/>
              </a:ext>
            </a:extLst>
          </p:cNvPr>
          <p:cNvSpPr txBox="1"/>
          <p:nvPr/>
        </p:nvSpPr>
        <p:spPr>
          <a:xfrm>
            <a:off x="4781550" y="2743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4000</a:t>
            </a:r>
          </a:p>
        </p:txBody>
      </p:sp>
      <p:sp>
        <p:nvSpPr>
          <p:cNvPr id="15" name="TextBox 14">
            <a:extLst>
              <a:ext uri="{FF2B5EF4-FFF2-40B4-BE49-F238E27FC236}">
                <a16:creationId xmlns:a16="http://schemas.microsoft.com/office/drawing/2014/main" xmlns="" id="{AA633A79-486C-995C-1265-F5EA0D0EC4DB}"/>
              </a:ext>
            </a:extLst>
          </p:cNvPr>
          <p:cNvSpPr txBox="1"/>
          <p:nvPr/>
        </p:nvSpPr>
        <p:spPr>
          <a:xfrm>
            <a:off x="6038851" y="42672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17000</a:t>
            </a:r>
          </a:p>
        </p:txBody>
      </p:sp>
      <p:pic>
        <p:nvPicPr>
          <p:cNvPr id="17" name="nhacchuong.net_you-know-ill-go-get.mp3">
            <a:hlinkClick r:id="" action="ppaction://media"/>
            <a:extLst>
              <a:ext uri="{FF2B5EF4-FFF2-40B4-BE49-F238E27FC236}">
                <a16:creationId xmlns:a16="http://schemas.microsoft.com/office/drawing/2014/main" xmlns="" id="{5AA2CEA7-FCF0-04B1-5A19-0F778AD66241}"/>
              </a:ext>
            </a:extLst>
          </p:cNvPr>
          <p:cNvPicPr>
            <a:picLocks noRot="1" noChangeAspect="1"/>
          </p:cNvPicPr>
          <p:nvPr>
            <a:audioFile r:link="rId1"/>
          </p:nvPr>
        </p:nvPicPr>
        <p:blipFill>
          <a:blip r:embed="rId16">
            <a:extLst>
              <a:ext uri="{28A0092B-C50C-407E-A947-70E740481C1C}">
                <a14:useLocalDpi xmlns:a14="http://schemas.microsoft.com/office/drawing/2010/main" val="0"/>
              </a:ext>
            </a:extLst>
          </a:blip>
          <a:srcRect/>
          <a:stretch>
            <a:fillRect/>
          </a:stretch>
        </p:blipFill>
        <p:spPr bwMode="auto">
          <a:xfrm>
            <a:off x="6019800" y="3327400"/>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itle 1">
            <a:extLst>
              <a:ext uri="{FF2B5EF4-FFF2-40B4-BE49-F238E27FC236}">
                <a16:creationId xmlns:a16="http://schemas.microsoft.com/office/drawing/2014/main" xmlns="" id="{5D44B980-3A4C-6401-7337-D84915249270}"/>
              </a:ext>
            </a:extLst>
          </p:cNvPr>
          <p:cNvSpPr txBox="1">
            <a:spLocks/>
          </p:cNvSpPr>
          <p:nvPr/>
        </p:nvSpPr>
        <p:spPr>
          <a:xfrm>
            <a:off x="2933700" y="5638801"/>
            <a:ext cx="7658100" cy="1046163"/>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algn="l">
              <a:spcBef>
                <a:spcPct val="50000"/>
              </a:spcBef>
              <a:defRPr/>
            </a:pPr>
            <a:r>
              <a:rPr lang="en-US" altLang="en-US" sz="3200" b="1" dirty="0">
                <a:solidFill>
                  <a:prstClr val="black"/>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Hoa</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có</a:t>
            </a:r>
            <a:r>
              <a:rPr lang="en-US" altLang="en-US" sz="3200" b="1" dirty="0">
                <a:solidFill>
                  <a:srgbClr val="002060"/>
                </a:solidFill>
                <a:latin typeface="Calibri" panose="020F0502020204030204" pitchFamily="34" charset="0"/>
                <a:cs typeface="Calibri" panose="020F0502020204030204" pitchFamily="34" charset="0"/>
              </a:rPr>
              <a:t> 12 000 </a:t>
            </a:r>
            <a:r>
              <a:rPr lang="en-US" altLang="en-US" sz="3200" b="1" dirty="0" err="1">
                <a:solidFill>
                  <a:srgbClr val="002060"/>
                </a:solidFill>
                <a:latin typeface="Calibri" panose="020F0502020204030204" pitchFamily="34" charset="0"/>
                <a:cs typeface="Calibri" panose="020F0502020204030204" pitchFamily="34" charset="0"/>
              </a:rPr>
              <a:t>đồng</a:t>
            </a:r>
            <a:r>
              <a:rPr lang="vi-VN"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Hoa</a:t>
            </a:r>
            <a:r>
              <a:rPr lang="en-US" altLang="en-US" sz="3200" b="1" dirty="0">
                <a:solidFill>
                  <a:srgbClr val="002060"/>
                </a:solidFill>
                <a:latin typeface="Calibri" panose="020F0502020204030204" pitchFamily="34" charset="0"/>
                <a:cs typeface="Calibri" panose="020F0502020204030204" pitchFamily="34" charset="0"/>
              </a:rPr>
              <a:t> </a:t>
            </a:r>
            <a:r>
              <a:rPr lang="vi-VN" altLang="en-US" sz="3200" b="1" dirty="0">
                <a:solidFill>
                  <a:srgbClr val="002060"/>
                </a:solidFill>
                <a:latin typeface="Calibri" panose="020F0502020204030204" pitchFamily="34" charset="0"/>
                <a:cs typeface="Calibri" panose="020F0502020204030204" pitchFamily="34" charset="0"/>
              </a:rPr>
              <a:t>có</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vừa</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đủ</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tiền</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để</a:t>
            </a:r>
            <a:r>
              <a:rPr lang="en-US" altLang="en-US" sz="3200" b="1" dirty="0">
                <a:solidFill>
                  <a:srgbClr val="002060"/>
                </a:solidFill>
                <a:latin typeface="Calibri" panose="020F0502020204030204" pitchFamily="34" charset="0"/>
                <a:cs typeface="Calibri" panose="020F0502020204030204" pitchFamily="34" charset="0"/>
              </a:rPr>
              <a:t> </a:t>
            </a:r>
            <a:r>
              <a:rPr lang="vi-VN" altLang="en-US" sz="3200" b="1" dirty="0">
                <a:solidFill>
                  <a:srgbClr val="002060"/>
                </a:solidFill>
                <a:latin typeface="Calibri" panose="020F0502020204030204" pitchFamily="34" charset="0"/>
                <a:cs typeface="Calibri" panose="020F0502020204030204" pitchFamily="34" charset="0"/>
              </a:rPr>
              <a:t>mua được</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những</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gì</a:t>
            </a:r>
            <a:r>
              <a:rPr lang="en-US" altLang="en-US" sz="3200" b="1" dirty="0">
                <a:solidFill>
                  <a:srgbClr val="002060"/>
                </a:solidFill>
                <a:latin typeface="Calibri" panose="020F0502020204030204" pitchFamily="34" charset="0"/>
                <a:cs typeface="Calibri" panose="020F0502020204030204" pitchFamily="34" charset="0"/>
              </a:rPr>
              <a:t>? </a:t>
            </a:r>
          </a:p>
        </p:txBody>
      </p:sp>
      <p:pic>
        <p:nvPicPr>
          <p:cNvPr id="27" name="Picture 26">
            <a:extLst>
              <a:ext uri="{FF2B5EF4-FFF2-40B4-BE49-F238E27FC236}">
                <a16:creationId xmlns:a16="http://schemas.microsoft.com/office/drawing/2014/main" xmlns="" id="{958548DE-C11E-669E-8DF6-C4CCB540DB45}"/>
              </a:ext>
            </a:extLst>
          </p:cNvPr>
          <p:cNvPicPr>
            <a:picLocks noChangeAspect="1"/>
          </p:cNvPicPr>
          <p:nvPr/>
        </p:nvPicPr>
        <p:blipFill>
          <a:blip r:embed="rId17">
            <a:extLst>
              <a:ext uri="{28A0092B-C50C-407E-A947-70E740481C1C}">
                <a14:useLocalDpi xmlns:a14="http://schemas.microsoft.com/office/drawing/2010/main" val="0"/>
              </a:ext>
            </a:extLst>
          </a:blip>
          <a:srcRect l="2191" r="7877"/>
          <a:stretch>
            <a:fillRect/>
          </a:stretch>
        </p:blipFill>
        <p:spPr bwMode="auto">
          <a:xfrm>
            <a:off x="1509712" y="3652838"/>
            <a:ext cx="1423988"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49935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0.70"/>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par>
                                <p:cTn id="10" presetID="1" presetClass="mediacall" presetSubtype="0" fill="hold" nodeType="withEffect">
                                  <p:stCondLst>
                                    <p:cond delay="0"/>
                                  </p:stCondLst>
                                  <p:childTnLst>
                                    <p:cmd type="call" cmd="playFrom(0.0)">
                                      <p:cBhvr>
                                        <p:cTn id="11" dur="32075" fill="hold"/>
                                        <p:tgtEl>
                                          <p:spTgt spid="17"/>
                                        </p:tgtEl>
                                      </p:cBhvr>
                                    </p:cmd>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1.25E-6 5.55112E-17 L -0.15898 0.30926 " pathEditMode="relative" rAng="0" ptsTypes="AA">
                                      <p:cBhvr>
                                        <p:cTn id="15" dur="2000" fill="hold"/>
                                        <p:tgtEl>
                                          <p:spTgt spid="6"/>
                                        </p:tgtEl>
                                        <p:attrNameLst>
                                          <p:attrName>ppt_x</p:attrName>
                                          <p:attrName>ppt_y</p:attrName>
                                        </p:attrNameLst>
                                      </p:cBhvr>
                                      <p:rCtr x="-7956" y="15463"/>
                                    </p:animMotion>
                                  </p:childTnLst>
                                  <p:subTnLst>
                                    <p:audio>
                                      <p:cMediaNode>
                                        <p:cTn display="0" masterRel="sameClick">
                                          <p:stCondLst>
                                            <p:cond evt="begin" delay="0">
                                              <p:tn val="14"/>
                                            </p:cond>
                                          </p:stCondLst>
                                          <p:endCondLst>
                                            <p:cond evt="onStopAudio" delay="0">
                                              <p:tgtEl>
                                                <p:sldTgt/>
                                              </p:tgtEl>
                                            </p:cond>
                                          </p:endCondLst>
                                        </p:cTn>
                                        <p:tgtEl>
                                          <p:sndTgt r:embed="rId4" name="chimes.wav"/>
                                        </p:tgtEl>
                                      </p:cMediaNode>
                                    </p:audio>
                                  </p:sub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5E-6 -3.33333E-6 L -0.06511 0.63287 " pathEditMode="relative" rAng="0" ptsTypes="AA">
                                      <p:cBhvr>
                                        <p:cTn id="19" dur="2000" fill="hold"/>
                                        <p:tgtEl>
                                          <p:spTgt spid="3"/>
                                        </p:tgtEl>
                                        <p:attrNameLst>
                                          <p:attrName>ppt_x</p:attrName>
                                          <p:attrName>ppt_y</p:attrName>
                                        </p:attrNameLst>
                                      </p:cBhvr>
                                      <p:rCtr x="-3255" y="31644"/>
                                    </p:animMotion>
                                  </p:childTnLst>
                                  <p:subTnLst>
                                    <p:audio>
                                      <p:cMediaNode>
                                        <p:cTn display="0" masterRel="sameClick">
                                          <p:stCondLst>
                                            <p:cond evt="begin" delay="0">
                                              <p:tn val="18"/>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childTnLst>
        </p:cTn>
      </p:par>
    </p:tnLst>
    <p:bldLst>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xmlns=""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198783" y="1265020"/>
            <a:ext cx="12390783" cy="4926230"/>
          </a:xfrm>
          <a:prstGeom prst="rect">
            <a:avLst/>
          </a:prstGeom>
        </p:spPr>
      </p:pic>
      <p:pic>
        <p:nvPicPr>
          <p:cNvPr id="5" name="Picture 4">
            <a:extLst>
              <a:ext uri="{FF2B5EF4-FFF2-40B4-BE49-F238E27FC236}">
                <a16:creationId xmlns:a16="http://schemas.microsoft.com/office/drawing/2014/main" xmlns="" id="{58DDE237-90C9-71DC-15B4-18D2936706E2}"/>
              </a:ext>
            </a:extLst>
          </p:cNvPr>
          <p:cNvPicPr>
            <a:picLocks noChangeAspect="1"/>
          </p:cNvPicPr>
          <p:nvPr/>
        </p:nvPicPr>
        <p:blipFill rotWithShape="1">
          <a:blip r:embed="rId3"/>
          <a:srcRect b="37814"/>
          <a:stretch/>
        </p:blipFill>
        <p:spPr>
          <a:xfrm>
            <a:off x="5022531" y="2492286"/>
            <a:ext cx="1949769" cy="878209"/>
          </a:xfrm>
          <a:prstGeom prst="rect">
            <a:avLst/>
          </a:prstGeom>
        </p:spPr>
      </p:pic>
      <p:pic>
        <p:nvPicPr>
          <p:cNvPr id="6" name="Picture 5">
            <a:extLst>
              <a:ext uri="{FF2B5EF4-FFF2-40B4-BE49-F238E27FC236}">
                <a16:creationId xmlns:a16="http://schemas.microsoft.com/office/drawing/2014/main" xmlns="" id="{DD4AD5A9-062E-24F3-61CB-70FB1AA30140}"/>
              </a:ext>
            </a:extLst>
          </p:cNvPr>
          <p:cNvPicPr>
            <a:picLocks noChangeAspect="1"/>
          </p:cNvPicPr>
          <p:nvPr/>
        </p:nvPicPr>
        <p:blipFill>
          <a:blip r:embed="rId4"/>
          <a:stretch>
            <a:fillRect/>
          </a:stretch>
        </p:blipFill>
        <p:spPr>
          <a:xfrm>
            <a:off x="1932425" y="3208705"/>
            <a:ext cx="8955800" cy="1774090"/>
          </a:xfrm>
          <a:prstGeom prst="rect">
            <a:avLst/>
          </a:prstGeom>
        </p:spPr>
      </p:pic>
      <p:sp>
        <p:nvSpPr>
          <p:cNvPr id="7" name="TextBox 6">
            <a:extLst>
              <a:ext uri="{FF2B5EF4-FFF2-40B4-BE49-F238E27FC236}">
                <a16:creationId xmlns:a16="http://schemas.microsoft.com/office/drawing/2014/main" xmlns="" id="{2145BD6A-920B-E615-8198-36F67D8DB66C}"/>
              </a:ext>
            </a:extLst>
          </p:cNvPr>
          <p:cNvSpPr txBox="1"/>
          <p:nvPr/>
        </p:nvSpPr>
        <p:spPr>
          <a:xfrm>
            <a:off x="5059679" y="4551680"/>
            <a:ext cx="2398395"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a:t>
            </a:r>
            <a:r>
              <a:rPr lang="en-US" sz="4000" b="1" dirty="0" err="1">
                <a:latin typeface="Cambria" panose="02040503050406030204" pitchFamily="18" charset="0"/>
                <a:ea typeface="Cambria" panose="02040503050406030204" pitchFamily="18" charset="0"/>
              </a:rPr>
              <a:t>Tiết</a:t>
            </a:r>
            <a:r>
              <a:rPr lang="en-US" sz="4000" b="1" dirty="0">
                <a:latin typeface="Cambria" panose="02040503050406030204" pitchFamily="18" charset="0"/>
                <a:ea typeface="Cambria" panose="02040503050406030204" pitchFamily="18" charset="0"/>
              </a:rPr>
              <a:t> 2)</a:t>
            </a:r>
          </a:p>
        </p:txBody>
      </p:sp>
    </p:spTree>
    <p:extLst>
      <p:ext uri="{BB962C8B-B14F-4D97-AF65-F5344CB8AC3E}">
        <p14:creationId xmlns:p14="http://schemas.microsoft.com/office/powerpoint/2010/main" val="376927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xmlns="" id="{FE443443-32F4-4CC6-BFAE-09BADD9FB576}"/>
              </a:ext>
            </a:extLst>
          </p:cNvPr>
          <p:cNvGrpSpPr/>
          <p:nvPr/>
        </p:nvGrpSpPr>
        <p:grpSpPr>
          <a:xfrm>
            <a:off x="1204229" y="256855"/>
            <a:ext cx="10364471" cy="6259432"/>
            <a:chOff x="1271036" y="857670"/>
            <a:chExt cx="6545270" cy="3980249"/>
          </a:xfrm>
        </p:grpSpPr>
        <p:pic>
          <p:nvPicPr>
            <p:cNvPr id="21" name="图片 13">
              <a:extLst>
                <a:ext uri="{FF2B5EF4-FFF2-40B4-BE49-F238E27FC236}">
                  <a16:creationId xmlns:a16="http://schemas.microsoft.com/office/drawing/2014/main" xmlns="" id="{67847AF4-C018-4C57-AC0D-FCFC645984DF}"/>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1271036" y="857670"/>
              <a:ext cx="6545270" cy="3980249"/>
            </a:xfrm>
            <a:prstGeom prst="rect">
              <a:avLst/>
            </a:prstGeom>
          </p:spPr>
        </p:pic>
        <p:sp>
          <p:nvSpPr>
            <p:cNvPr id="22" name="Rectangle 21">
              <a:extLst>
                <a:ext uri="{FF2B5EF4-FFF2-40B4-BE49-F238E27FC236}">
                  <a16:creationId xmlns:a16="http://schemas.microsoft.com/office/drawing/2014/main" xmlns="" id="{0FFF4744-AF54-4B15-B782-32256A03EB1A}"/>
                </a:ext>
              </a:extLst>
            </p:cNvPr>
            <p:cNvSpPr/>
            <p:nvPr/>
          </p:nvSpPr>
          <p:spPr>
            <a:xfrm>
              <a:off x="3331596" y="1954097"/>
              <a:ext cx="2601326" cy="587527"/>
            </a:xfrm>
            <a:prstGeom prst="rect">
              <a:avLst/>
            </a:prstGeom>
            <a:ln>
              <a:noFill/>
            </a:ln>
          </p:spPr>
          <p:txBody>
            <a:bodyPr wrap="square" lIns="91972" tIns="46031" rIns="91972" bIns="46031">
              <a:spAutoFit/>
            </a:bodyPr>
            <a:lstStyle/>
            <a:p>
              <a:pPr marL="0" marR="0" lvl="0" indent="0" algn="ctr" defTabSz="1229487" rtl="0" eaLnBrk="1" fontAlgn="auto" latinLnBrk="0" hangingPunct="1">
                <a:lnSpc>
                  <a:spcPct val="100000"/>
                </a:lnSpc>
                <a:spcBef>
                  <a:spcPts val="0"/>
                </a:spcBef>
                <a:spcAft>
                  <a:spcPts val="0"/>
                </a:spcAft>
                <a:buClrTx/>
                <a:buSzTx/>
                <a:buFontTx/>
                <a:buNone/>
                <a:tabLst/>
                <a:defRPr/>
              </a:pPr>
              <a:r>
                <a:rPr lang="en-US" sz="5400" b="1" dirty="0" err="1">
                  <a:ln w="22225">
                    <a:solidFill>
                      <a:srgbClr val="ED7D31"/>
                    </a:solidFill>
                    <a:prstDash val="solid"/>
                  </a:ln>
                  <a:solidFill>
                    <a:srgbClr val="FFFF00"/>
                  </a:solidFill>
                  <a:latin typeface="Arial-SGK-TV" pitchFamily="2" charset="0"/>
                  <a:cs typeface="Arial-SGK-TV" pitchFamily="2" charset="0"/>
                  <a:sym typeface="Arial"/>
                </a:rPr>
                <a:t>Luyện</a:t>
              </a:r>
              <a:r>
                <a:rPr lang="en-US" sz="5400" b="1" dirty="0">
                  <a:ln w="22225">
                    <a:solidFill>
                      <a:srgbClr val="ED7D31"/>
                    </a:solidFill>
                    <a:prstDash val="solid"/>
                  </a:ln>
                  <a:solidFill>
                    <a:srgbClr val="FFFF00"/>
                  </a:solidFill>
                  <a:latin typeface="Arial-SGK-TV" pitchFamily="2" charset="0"/>
                  <a:cs typeface="Arial-SGK-TV" pitchFamily="2" charset="0"/>
                  <a:sym typeface="Arial"/>
                </a:rPr>
                <a:t> </a:t>
              </a:r>
              <a:r>
                <a:rPr lang="en-US" sz="5400" b="1" dirty="0" err="1">
                  <a:ln w="22225">
                    <a:solidFill>
                      <a:srgbClr val="ED7D31"/>
                    </a:solidFill>
                    <a:prstDash val="solid"/>
                  </a:ln>
                  <a:solidFill>
                    <a:srgbClr val="FFFF00"/>
                  </a:solidFill>
                  <a:latin typeface="Arial-SGK-TV" pitchFamily="2" charset="0"/>
                  <a:cs typeface="Arial-SGK-TV" pitchFamily="2" charset="0"/>
                  <a:sym typeface="Arial"/>
                </a:rPr>
                <a:t>tập</a:t>
              </a:r>
              <a:endParaRPr kumimoji="0" lang="en-US" sz="5400" b="1" i="0" u="none" strike="noStrike" kern="1200" cap="none" spc="0" normalizeH="0" baseline="0" noProof="0" dirty="0">
                <a:ln w="22225">
                  <a:solidFill>
                    <a:srgbClr val="ED7D31"/>
                  </a:solidFill>
                  <a:prstDash val="solid"/>
                </a:ln>
                <a:solidFill>
                  <a:srgbClr val="FFFF00"/>
                </a:solidFill>
                <a:effectLst/>
                <a:uLnTx/>
                <a:uFillTx/>
                <a:latin typeface="Arial-SGK-TV" pitchFamily="2" charset="0"/>
                <a:ea typeface="+mn-ea"/>
                <a:cs typeface="Arial-SGK-TV" pitchFamily="2" charset="0"/>
                <a:sym typeface="Arial"/>
              </a:endParaRPr>
            </a:p>
          </p:txBody>
        </p:sp>
      </p:grpSp>
    </p:spTree>
    <p:extLst>
      <p:ext uri="{BB962C8B-B14F-4D97-AF65-F5344CB8AC3E}">
        <p14:creationId xmlns:p14="http://schemas.microsoft.com/office/powerpoint/2010/main" val="248494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8821" y="202174"/>
            <a:ext cx="11577485" cy="65510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9" name="Google Shape;4386;p6">
            <a:extLst>
              <a:ext uri="{FF2B5EF4-FFF2-40B4-BE49-F238E27FC236}">
                <a16:creationId xmlns:a16="http://schemas.microsoft.com/office/drawing/2014/main" xmlns="" id="{AD227C22-3F60-4C42-B63B-47A45A98C201}"/>
              </a:ext>
            </a:extLst>
          </p:cNvPr>
          <p:cNvGrpSpPr/>
          <p:nvPr/>
        </p:nvGrpSpPr>
        <p:grpSpPr>
          <a:xfrm>
            <a:off x="716517" y="416321"/>
            <a:ext cx="10894458" cy="646290"/>
            <a:chOff x="1912267" y="1496635"/>
            <a:chExt cx="10894458" cy="646290"/>
          </a:xfrm>
        </p:grpSpPr>
        <p:sp>
          <p:nvSpPr>
            <p:cNvPr id="10" name="Google Shape;4387;p6">
              <a:extLst>
                <a:ext uri="{FF2B5EF4-FFF2-40B4-BE49-F238E27FC236}">
                  <a16:creationId xmlns:a16="http://schemas.microsoft.com/office/drawing/2014/main" xmlns="" id="{6313F4FF-07CA-4BEB-91DE-65167B0F3ED3}"/>
                </a:ext>
              </a:extLst>
            </p:cNvPr>
            <p:cNvSpPr txBox="1"/>
            <p:nvPr/>
          </p:nvSpPr>
          <p:spPr>
            <a:xfrm>
              <a:off x="2482855" y="1496635"/>
              <a:ext cx="10323870"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0" i="0" u="none" strike="noStrike" kern="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t>Tìm giá tiền của từng loại: bắp ngô, cà rốt, dưa chuột.</a:t>
              </a:r>
            </a:p>
          </p:txBody>
        </p:sp>
        <p:sp>
          <p:nvSpPr>
            <p:cNvPr id="11" name="Google Shape;4388;p6">
              <a:extLst>
                <a:ext uri="{FF2B5EF4-FFF2-40B4-BE49-F238E27FC236}">
                  <a16:creationId xmlns:a16="http://schemas.microsoft.com/office/drawing/2014/main" xmlns="" id="{415C9FFE-4399-4CDA-99B1-D8993ADA62F8}"/>
                </a:ext>
              </a:extLst>
            </p:cNvPr>
            <p:cNvSpPr/>
            <p:nvPr/>
          </p:nvSpPr>
          <p:spPr>
            <a:xfrm>
              <a:off x="1912267" y="1534486"/>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FFFF"/>
                  </a:solidFill>
                  <a:effectLst/>
                  <a:uLnTx/>
                  <a:uFillTx/>
                  <a:latin typeface="Arial"/>
                  <a:ea typeface="Arial"/>
                  <a:cs typeface="Arial"/>
                  <a:sym typeface="Arial"/>
                </a:rPr>
                <a:t>1</a:t>
              </a:r>
              <a:endParaRPr kumimoji="0" sz="20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 name="Picture 2">
            <a:extLst>
              <a:ext uri="{FF2B5EF4-FFF2-40B4-BE49-F238E27FC236}">
                <a16:creationId xmlns:a16="http://schemas.microsoft.com/office/drawing/2014/main" xmlns="" id="{54289D39-879F-E0AE-0DC3-FF414E080C83}"/>
              </a:ext>
            </a:extLst>
          </p:cNvPr>
          <p:cNvPicPr>
            <a:picLocks noChangeAspect="1"/>
          </p:cNvPicPr>
          <p:nvPr/>
        </p:nvPicPr>
        <p:blipFill>
          <a:blip r:embed="rId3"/>
          <a:stretch>
            <a:fillRect/>
          </a:stretch>
        </p:blipFill>
        <p:spPr>
          <a:xfrm>
            <a:off x="1828800" y="1295400"/>
            <a:ext cx="7620000" cy="1771650"/>
          </a:xfrm>
          <a:prstGeom prst="rect">
            <a:avLst/>
          </a:prstGeom>
        </p:spPr>
      </p:pic>
      <p:sp>
        <p:nvSpPr>
          <p:cNvPr id="7" name="TextBox 6">
            <a:extLst>
              <a:ext uri="{FF2B5EF4-FFF2-40B4-BE49-F238E27FC236}">
                <a16:creationId xmlns:a16="http://schemas.microsoft.com/office/drawing/2014/main" xmlns="" id="{E27D9955-E277-AADA-D3C4-C6D01181B8D6}"/>
              </a:ext>
            </a:extLst>
          </p:cNvPr>
          <p:cNvSpPr txBox="1"/>
          <p:nvPr/>
        </p:nvSpPr>
        <p:spPr>
          <a:xfrm>
            <a:off x="714375" y="3107115"/>
            <a:ext cx="11163299" cy="954107"/>
          </a:xfrm>
          <a:prstGeom prst="rect">
            <a:avLst/>
          </a:prstGeom>
          <a:noFill/>
        </p:spPr>
        <p:txBody>
          <a:bodyPr wrap="square">
            <a:spAutoFit/>
          </a:bodyPr>
          <a:lstStyle/>
          <a:p>
            <a:pPr algn="l"/>
            <a:r>
              <a:rPr lang="vi-VN" sz="2800" b="1" i="0" dirty="0">
                <a:solidFill>
                  <a:srgbClr val="002060"/>
                </a:solidFill>
                <a:effectLst/>
                <a:latin typeface="Calibri" panose="020F0502020204030204" pitchFamily="34" charset="0"/>
                <a:cs typeface="Calibri" panose="020F0502020204030204" pitchFamily="34" charset="0"/>
              </a:rPr>
              <a:t>Quan sát tranh ta thấy:</a:t>
            </a:r>
          </a:p>
          <a:p>
            <a:pPr algn="l"/>
            <a:r>
              <a:rPr lang="vi-VN" sz="2800" b="1" i="0" dirty="0">
                <a:solidFill>
                  <a:srgbClr val="002060"/>
                </a:solidFill>
                <a:effectLst/>
                <a:latin typeface="Calibri" panose="020F0502020204030204" pitchFamily="34" charset="0"/>
                <a:cs typeface="Calibri" panose="020F0502020204030204" pitchFamily="34" charset="0"/>
              </a:rPr>
              <a:t>- Bắp ngô giá 5 000 đồng.</a:t>
            </a:r>
          </a:p>
        </p:txBody>
      </p:sp>
      <p:pic>
        <p:nvPicPr>
          <p:cNvPr id="18" name="Picture 17">
            <a:extLst>
              <a:ext uri="{FF2B5EF4-FFF2-40B4-BE49-F238E27FC236}">
                <a16:creationId xmlns:a16="http://schemas.microsoft.com/office/drawing/2014/main" xmlns="" id="{6001FFFE-5005-A9DB-A3BE-9B630BE4E7DE}"/>
              </a:ext>
            </a:extLst>
          </p:cNvPr>
          <p:cNvPicPr>
            <a:picLocks noChangeAspect="1"/>
          </p:cNvPicPr>
          <p:nvPr/>
        </p:nvPicPr>
        <p:blipFill>
          <a:blip r:embed="rId4"/>
          <a:stretch>
            <a:fillRect/>
          </a:stretch>
        </p:blipFill>
        <p:spPr>
          <a:xfrm>
            <a:off x="4562475" y="3078378"/>
            <a:ext cx="1166812" cy="945934"/>
          </a:xfrm>
          <a:prstGeom prst="rect">
            <a:avLst/>
          </a:prstGeom>
        </p:spPr>
      </p:pic>
      <p:sp>
        <p:nvSpPr>
          <p:cNvPr id="19" name="TextBox 18">
            <a:extLst>
              <a:ext uri="{FF2B5EF4-FFF2-40B4-BE49-F238E27FC236}">
                <a16:creationId xmlns:a16="http://schemas.microsoft.com/office/drawing/2014/main" xmlns="" id="{AA276D8B-1AB8-E233-7CDE-20481D015672}"/>
              </a:ext>
            </a:extLst>
          </p:cNvPr>
          <p:cNvSpPr txBox="1"/>
          <p:nvPr/>
        </p:nvSpPr>
        <p:spPr>
          <a:xfrm>
            <a:off x="714375" y="418344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 Bắp ngô và cà rốt giá 8 000 đồng.</a:t>
            </a:r>
          </a:p>
        </p:txBody>
      </p:sp>
      <p:pic>
        <p:nvPicPr>
          <p:cNvPr id="21" name="Picture 20">
            <a:extLst>
              <a:ext uri="{FF2B5EF4-FFF2-40B4-BE49-F238E27FC236}">
                <a16:creationId xmlns:a16="http://schemas.microsoft.com/office/drawing/2014/main" xmlns="" id="{B68B2E99-34A0-FC6F-4537-663DE182874D}"/>
              </a:ext>
            </a:extLst>
          </p:cNvPr>
          <p:cNvPicPr>
            <a:picLocks noChangeAspect="1"/>
          </p:cNvPicPr>
          <p:nvPr/>
        </p:nvPicPr>
        <p:blipFill>
          <a:blip r:embed="rId5"/>
          <a:stretch>
            <a:fillRect/>
          </a:stretch>
        </p:blipFill>
        <p:spPr>
          <a:xfrm>
            <a:off x="5910138" y="3686175"/>
            <a:ext cx="1228849" cy="1052512"/>
          </a:xfrm>
          <a:prstGeom prst="rect">
            <a:avLst/>
          </a:prstGeom>
        </p:spPr>
      </p:pic>
      <p:sp>
        <p:nvSpPr>
          <p:cNvPr id="22" name="TextBox 21">
            <a:extLst>
              <a:ext uri="{FF2B5EF4-FFF2-40B4-BE49-F238E27FC236}">
                <a16:creationId xmlns:a16="http://schemas.microsoft.com/office/drawing/2014/main" xmlns="" id="{22EA631F-D677-B6BE-E564-FB61DB8E0BDE}"/>
              </a:ext>
            </a:extLst>
          </p:cNvPr>
          <p:cNvSpPr txBox="1"/>
          <p:nvPr/>
        </p:nvSpPr>
        <p:spPr>
          <a:xfrm>
            <a:off x="781050" y="483114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Vậy cà rốt có giá là 8 000 đồng – 5 000 đồng = 3 000 đồng.</a:t>
            </a:r>
          </a:p>
        </p:txBody>
      </p:sp>
      <p:grpSp>
        <p:nvGrpSpPr>
          <p:cNvPr id="33" name="Group 32">
            <a:extLst>
              <a:ext uri="{FF2B5EF4-FFF2-40B4-BE49-F238E27FC236}">
                <a16:creationId xmlns:a16="http://schemas.microsoft.com/office/drawing/2014/main" xmlns="" id="{E3ABEF0B-1B92-B712-D281-42D71C19FEE6}"/>
              </a:ext>
            </a:extLst>
          </p:cNvPr>
          <p:cNvGrpSpPr/>
          <p:nvPr/>
        </p:nvGrpSpPr>
        <p:grpSpPr>
          <a:xfrm>
            <a:off x="9658350" y="4076700"/>
            <a:ext cx="1495425" cy="1152525"/>
            <a:chOff x="9467850" y="3648075"/>
            <a:chExt cx="1495425" cy="1152525"/>
          </a:xfrm>
        </p:grpSpPr>
        <p:pic>
          <p:nvPicPr>
            <p:cNvPr id="31" name="Picture 30">
              <a:extLst>
                <a:ext uri="{FF2B5EF4-FFF2-40B4-BE49-F238E27FC236}">
                  <a16:creationId xmlns:a16="http://schemas.microsoft.com/office/drawing/2014/main" xmlns="" id="{2EE748EC-CA1E-5C88-D46E-8A5588CCFB91}"/>
                </a:ext>
              </a:extLst>
            </p:cNvPr>
            <p:cNvPicPr>
              <a:picLocks noChangeAspect="1"/>
            </p:cNvPicPr>
            <p:nvPr/>
          </p:nvPicPr>
          <p:blipFill>
            <a:blip r:embed="rId6"/>
            <a:stretch>
              <a:fillRect/>
            </a:stretch>
          </p:blipFill>
          <p:spPr>
            <a:xfrm>
              <a:off x="9810750" y="3648075"/>
              <a:ext cx="647700" cy="819150"/>
            </a:xfrm>
            <a:prstGeom prst="rect">
              <a:avLst/>
            </a:prstGeom>
          </p:spPr>
        </p:pic>
        <p:sp>
          <p:nvSpPr>
            <p:cNvPr id="32" name="Rectangle: Rounded Corners 31">
              <a:extLst>
                <a:ext uri="{FF2B5EF4-FFF2-40B4-BE49-F238E27FC236}">
                  <a16:creationId xmlns:a16="http://schemas.microsoft.com/office/drawing/2014/main" xmlns="" id="{609AA1A9-E71E-4AB6-AE7C-ACF5E05AF505}"/>
                </a:ext>
              </a:extLst>
            </p:cNvPr>
            <p:cNvSpPr/>
            <p:nvPr/>
          </p:nvSpPr>
          <p:spPr>
            <a:xfrm>
              <a:off x="9467850" y="4495800"/>
              <a:ext cx="1495425" cy="3048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002060"/>
                  </a:solidFill>
                  <a:latin typeface="Calibri" panose="020F0502020204030204" pitchFamily="34" charset="0"/>
                  <a:cs typeface="Calibri" panose="020F0502020204030204" pitchFamily="34" charset="0"/>
                </a:rPr>
                <a:t>3 000 </a:t>
              </a:r>
              <a:r>
                <a:rPr lang="en-US" sz="2200" dirty="0" err="1">
                  <a:solidFill>
                    <a:srgbClr val="002060"/>
                  </a:solidFill>
                  <a:latin typeface="Calibri" panose="020F0502020204030204" pitchFamily="34" charset="0"/>
                  <a:cs typeface="Calibri" panose="020F0502020204030204" pitchFamily="34" charset="0"/>
                </a:rPr>
                <a:t>đồng</a:t>
              </a:r>
              <a:endParaRPr lang="en-US" sz="2200" dirty="0">
                <a:solidFill>
                  <a:srgbClr val="002060"/>
                </a:solidFill>
                <a:latin typeface="Calibri" panose="020F0502020204030204" pitchFamily="34" charset="0"/>
                <a:cs typeface="Calibri" panose="020F0502020204030204" pitchFamily="34" charset="0"/>
              </a:endParaRPr>
            </a:p>
          </p:txBody>
        </p:sp>
      </p:grpSp>
      <p:sp>
        <p:nvSpPr>
          <p:cNvPr id="34" name="TextBox 33">
            <a:extLst>
              <a:ext uri="{FF2B5EF4-FFF2-40B4-BE49-F238E27FC236}">
                <a16:creationId xmlns:a16="http://schemas.microsoft.com/office/drawing/2014/main" xmlns="" id="{DCDD9AD0-917F-7E61-4BB2-3EB67BA9C6DA}"/>
              </a:ext>
            </a:extLst>
          </p:cNvPr>
          <p:cNvSpPr txBox="1"/>
          <p:nvPr/>
        </p:nvSpPr>
        <p:spPr>
          <a:xfrm>
            <a:off x="809625" y="534549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 Bắp ngô, cà rốt và dưa chuột giá 10 000 đồng.</a:t>
            </a:r>
          </a:p>
        </p:txBody>
      </p:sp>
      <p:pic>
        <p:nvPicPr>
          <p:cNvPr id="36" name="Picture 35">
            <a:extLst>
              <a:ext uri="{FF2B5EF4-FFF2-40B4-BE49-F238E27FC236}">
                <a16:creationId xmlns:a16="http://schemas.microsoft.com/office/drawing/2014/main" xmlns="" id="{8EA393D0-94F6-6F3D-3D1F-1721DDAF94BA}"/>
              </a:ext>
            </a:extLst>
          </p:cNvPr>
          <p:cNvPicPr>
            <a:picLocks noChangeAspect="1"/>
          </p:cNvPicPr>
          <p:nvPr/>
        </p:nvPicPr>
        <p:blipFill>
          <a:blip r:embed="rId7"/>
          <a:stretch>
            <a:fillRect/>
          </a:stretch>
        </p:blipFill>
        <p:spPr>
          <a:xfrm>
            <a:off x="7900235" y="5257800"/>
            <a:ext cx="1072315" cy="848916"/>
          </a:xfrm>
          <a:prstGeom prst="rect">
            <a:avLst/>
          </a:prstGeom>
        </p:spPr>
      </p:pic>
      <p:sp>
        <p:nvSpPr>
          <p:cNvPr id="37" name="TextBox 36">
            <a:extLst>
              <a:ext uri="{FF2B5EF4-FFF2-40B4-BE49-F238E27FC236}">
                <a16:creationId xmlns:a16="http://schemas.microsoft.com/office/drawing/2014/main" xmlns="" id="{5BC1B7BB-C7B0-71F5-BC6B-BF126686168C}"/>
              </a:ext>
            </a:extLst>
          </p:cNvPr>
          <p:cNvSpPr txBox="1"/>
          <p:nvPr/>
        </p:nvSpPr>
        <p:spPr>
          <a:xfrm>
            <a:off x="771525" y="605034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Vậy dưa chuột có giá là 10 000 đồng – 8 nghìn đồng = 2 000 đồng.</a:t>
            </a:r>
          </a:p>
        </p:txBody>
      </p:sp>
    </p:spTree>
    <p:extLst>
      <p:ext uri="{BB962C8B-B14F-4D97-AF65-F5344CB8AC3E}">
        <p14:creationId xmlns:p14="http://schemas.microsoft.com/office/powerpoint/2010/main" val="1044514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down)">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down)">
                                      <p:cBhvr>
                                        <p:cTn id="19" dur="5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9">
                                            <p:txEl>
                                              <p:pRg st="0" end="0"/>
                                            </p:txEl>
                                          </p:spTgt>
                                        </p:tgtEl>
                                        <p:attrNameLst>
                                          <p:attrName>style.visibility</p:attrName>
                                        </p:attrNameLst>
                                      </p:cBhvr>
                                      <p:to>
                                        <p:strVal val="visible"/>
                                      </p:to>
                                    </p:set>
                                    <p:animEffect transition="in" filter="wipe(down)">
                                      <p:cBhvr>
                                        <p:cTn id="29" dur="500"/>
                                        <p:tgtEl>
                                          <p:spTgt spid="1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2">
                                            <p:txEl>
                                              <p:pRg st="0" end="0"/>
                                            </p:txEl>
                                          </p:spTgt>
                                        </p:tgtEl>
                                        <p:attrNameLst>
                                          <p:attrName>style.visibility</p:attrName>
                                        </p:attrNameLst>
                                      </p:cBhvr>
                                      <p:to>
                                        <p:strVal val="visible"/>
                                      </p:to>
                                    </p:set>
                                    <p:animEffect transition="in" filter="wipe(down)">
                                      <p:cBhvr>
                                        <p:cTn id="39" dur="500"/>
                                        <p:tgtEl>
                                          <p:spTgt spid="2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down)">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4">
                                            <p:txEl>
                                              <p:pRg st="0" end="0"/>
                                            </p:txEl>
                                          </p:spTgt>
                                        </p:tgtEl>
                                        <p:attrNameLst>
                                          <p:attrName>style.visibility</p:attrName>
                                        </p:attrNameLst>
                                      </p:cBhvr>
                                      <p:to>
                                        <p:strVal val="visible"/>
                                      </p:to>
                                    </p:set>
                                    <p:animEffect transition="in" filter="wipe(down)">
                                      <p:cBhvr>
                                        <p:cTn id="49" dur="500"/>
                                        <p:tgtEl>
                                          <p:spTgt spid="3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down)">
                                      <p:cBhvr>
                                        <p:cTn id="54" dur="5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37">
                                            <p:txEl>
                                              <p:pRg st="0" end="0"/>
                                            </p:txEl>
                                          </p:spTgt>
                                        </p:tgtEl>
                                        <p:attrNameLst>
                                          <p:attrName>style.visibility</p:attrName>
                                        </p:attrNameLst>
                                      </p:cBhvr>
                                      <p:to>
                                        <p:strVal val="visible"/>
                                      </p:to>
                                    </p:set>
                                    <p:animEffect transition="in" filter="wipe(down)">
                                      <p:cBhvr>
                                        <p:cTn id="59"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760304" cy="63986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18" name="Google Shape;4386;p6">
            <a:extLst>
              <a:ext uri="{FF2B5EF4-FFF2-40B4-BE49-F238E27FC236}">
                <a16:creationId xmlns:a16="http://schemas.microsoft.com/office/drawing/2014/main" xmlns="" id="{DF932696-497B-4D00-B2E2-00AA9758C83C}"/>
              </a:ext>
            </a:extLst>
          </p:cNvPr>
          <p:cNvGrpSpPr/>
          <p:nvPr/>
        </p:nvGrpSpPr>
        <p:grpSpPr>
          <a:xfrm>
            <a:off x="1011202" y="291103"/>
            <a:ext cx="11180798" cy="614083"/>
            <a:chOff x="1183343" y="1464304"/>
            <a:chExt cx="11180798" cy="614083"/>
          </a:xfrm>
        </p:grpSpPr>
        <p:sp>
          <p:nvSpPr>
            <p:cNvPr id="19" name="Google Shape;4387;p6">
              <a:extLst>
                <a:ext uri="{FF2B5EF4-FFF2-40B4-BE49-F238E27FC236}">
                  <a16:creationId xmlns:a16="http://schemas.microsoft.com/office/drawing/2014/main" xmlns="" id="{D149F263-6CA6-4EEA-B622-70DEB9A26B50}"/>
                </a:ext>
              </a:extLst>
            </p:cNvPr>
            <p:cNvSpPr txBox="1"/>
            <p:nvPr/>
          </p:nvSpPr>
          <p:spPr>
            <a:xfrm>
              <a:off x="1841047" y="1493652"/>
              <a:ext cx="10523094" cy="584735"/>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err="1">
                  <a:ln>
                    <a:noFill/>
                  </a:ln>
                  <a:solidFill>
                    <a:srgbClr val="000000"/>
                  </a:solidFill>
                  <a:effectLst/>
                  <a:uLnTx/>
                  <a:uFillTx/>
                  <a:latin typeface="Arial"/>
                  <a:ea typeface="+mn-ea"/>
                  <a:cs typeface="Arial"/>
                  <a:sym typeface="Arial"/>
                </a:rPr>
                <a:t>Số</a:t>
              </a:r>
              <a:endParaRPr kumimoji="0" lang="en-US" sz="3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0" name="Google Shape;4388;p6">
              <a:extLst>
                <a:ext uri="{FF2B5EF4-FFF2-40B4-BE49-F238E27FC236}">
                  <a16:creationId xmlns:a16="http://schemas.microsoft.com/office/drawing/2014/main" xmlns="" id="{922AB73E-0B98-4CF8-8939-581CD882DA04}"/>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FFFFFF"/>
                  </a:solidFill>
                  <a:effectLst/>
                  <a:uLnTx/>
                  <a:uFillTx/>
                  <a:latin typeface="Arial"/>
                  <a:ea typeface="Arial"/>
                  <a:cs typeface="Arial"/>
                  <a:sym typeface="Arial"/>
                </a:rPr>
                <a:t>2</a:t>
              </a:r>
              <a:endParaRPr kumimoji="0" sz="1864"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 name="Group 5">
            <a:extLst>
              <a:ext uri="{FF2B5EF4-FFF2-40B4-BE49-F238E27FC236}">
                <a16:creationId xmlns:a16="http://schemas.microsoft.com/office/drawing/2014/main" xmlns="" id="{C097DA6C-F026-2434-8741-25305AA2D4E3}"/>
              </a:ext>
            </a:extLst>
          </p:cNvPr>
          <p:cNvGrpSpPr/>
          <p:nvPr/>
        </p:nvGrpSpPr>
        <p:grpSpPr>
          <a:xfrm>
            <a:off x="619125" y="876300"/>
            <a:ext cx="11068050" cy="2246769"/>
            <a:chOff x="657225" y="1114425"/>
            <a:chExt cx="11068050" cy="2246769"/>
          </a:xfrm>
        </p:grpSpPr>
        <p:sp>
          <p:nvSpPr>
            <p:cNvPr id="2" name="TextBox 1">
              <a:extLst>
                <a:ext uri="{FF2B5EF4-FFF2-40B4-BE49-F238E27FC236}">
                  <a16:creationId xmlns:a16="http://schemas.microsoft.com/office/drawing/2014/main" xmlns="" id="{842247C8-8B2C-C306-CCBB-B743B0D3869F}"/>
                </a:ext>
              </a:extLst>
            </p:cNvPr>
            <p:cNvSpPr txBox="1"/>
            <p:nvPr/>
          </p:nvSpPr>
          <p:spPr>
            <a:xfrm>
              <a:off x="657225" y="1114425"/>
              <a:ext cx="11010900" cy="2246769"/>
            </a:xfrm>
            <a:prstGeom prst="rect">
              <a:avLst/>
            </a:prstGeom>
            <a:noFill/>
          </p:spPr>
          <p:txBody>
            <a:bodyPr wrap="square" rtlCol="0">
              <a:spAutoFit/>
            </a:bodyPr>
            <a:lstStyle/>
            <a:p>
              <a:pPr algn="l"/>
              <a:r>
                <a:rPr lang="vi-VN" sz="2800" b="0" i="0" dirty="0">
                  <a:solidFill>
                    <a:srgbClr val="000000"/>
                  </a:solidFill>
                  <a:effectLst/>
                  <a:latin typeface="Calibri" panose="020F0502020204030204" pitchFamily="34" charset="0"/>
                  <a:cs typeface="Calibri" panose="020F0502020204030204" pitchFamily="34" charset="0"/>
                </a:rPr>
                <a:t>Vào đầu vụ ngô, mẹ Lan mua 1 bắp ngô giá 5 000 đồng. Giữa vụ, với 5 000 đồng, mẹ Lan mua được 2 bắp ngô.</a:t>
              </a:r>
            </a:p>
            <a:p>
              <a:pPr algn="l"/>
              <a:r>
                <a:rPr lang="vi-VN" sz="2800" b="0" i="0" dirty="0">
                  <a:solidFill>
                    <a:srgbClr val="000000"/>
                  </a:solidFill>
                  <a:effectLst/>
                  <a:latin typeface="Calibri" panose="020F0502020204030204" pitchFamily="34" charset="0"/>
                  <a:cs typeface="Calibri" panose="020F0502020204030204" pitchFamily="34" charset="0"/>
                </a:rPr>
                <a:t>a) Giữa vụ, giá tiền 1 bắp ngô là </a:t>
              </a:r>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 </a:t>
              </a:r>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đồng.</a:t>
              </a:r>
            </a:p>
            <a:p>
              <a:pPr algn="l"/>
              <a:r>
                <a:rPr lang="vi-VN" sz="2800" b="0" i="0" dirty="0">
                  <a:solidFill>
                    <a:srgbClr val="000000"/>
                  </a:solidFill>
                  <a:effectLst/>
                  <a:latin typeface="Calibri" panose="020F0502020204030204" pitchFamily="34" charset="0"/>
                  <a:cs typeface="Calibri" panose="020F0502020204030204" pitchFamily="34" charset="0"/>
                </a:rPr>
                <a:t>b) Giá tiền 1 bắp ngô ở đầu vụ nhiều hơn giá tiền 1 bắp ngô ở giữa vụ là đồng.</a:t>
              </a:r>
            </a:p>
          </p:txBody>
        </p:sp>
        <p:sp>
          <p:nvSpPr>
            <p:cNvPr id="3" name="Rectangle: Rounded Corners 2">
              <a:extLst>
                <a:ext uri="{FF2B5EF4-FFF2-40B4-BE49-F238E27FC236}">
                  <a16:creationId xmlns:a16="http://schemas.microsoft.com/office/drawing/2014/main" xmlns="" id="{15F4E443-B78F-0489-CF51-F72A7AB6359A}"/>
                </a:ext>
              </a:extLst>
            </p:cNvPr>
            <p:cNvSpPr/>
            <p:nvPr/>
          </p:nvSpPr>
          <p:spPr>
            <a:xfrm>
              <a:off x="5334000" y="2009775"/>
              <a:ext cx="60960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a:t>
              </a:r>
            </a:p>
          </p:txBody>
        </p:sp>
        <p:sp>
          <p:nvSpPr>
            <p:cNvPr id="5" name="Rectangle: Rounded Corners 4">
              <a:extLst>
                <a:ext uri="{FF2B5EF4-FFF2-40B4-BE49-F238E27FC236}">
                  <a16:creationId xmlns:a16="http://schemas.microsoft.com/office/drawing/2014/main" xmlns="" id="{55BE2F1E-04FE-9B4E-A78F-096C6AE80B5F}"/>
                </a:ext>
              </a:extLst>
            </p:cNvPr>
            <p:cNvSpPr/>
            <p:nvPr/>
          </p:nvSpPr>
          <p:spPr>
            <a:xfrm>
              <a:off x="11087100" y="2447925"/>
              <a:ext cx="638175"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a:t>
              </a:r>
            </a:p>
          </p:txBody>
        </p:sp>
      </p:grpSp>
      <p:pic>
        <p:nvPicPr>
          <p:cNvPr id="7" name="Picture 2" descr="5000 đồng (tiền Việt) – Wikipedia tiếng Việt">
            <a:extLst>
              <a:ext uri="{FF2B5EF4-FFF2-40B4-BE49-F238E27FC236}">
                <a16:creationId xmlns:a16="http://schemas.microsoft.com/office/drawing/2014/main" xmlns="" id="{D1C59D58-4E49-C37C-1F2A-B3873DFA4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3181351"/>
            <a:ext cx="2310543" cy="113347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xmlns="" id="{11F5EF2F-2C2E-301E-8059-91CF3920A30B}"/>
              </a:ext>
            </a:extLst>
          </p:cNvPr>
          <p:cNvSpPr/>
          <p:nvPr/>
        </p:nvSpPr>
        <p:spPr>
          <a:xfrm>
            <a:off x="381000" y="3343275"/>
            <a:ext cx="1181100" cy="6667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Calibri" panose="020F0502020204030204" pitchFamily="34" charset="0"/>
                <a:cs typeface="Calibri" panose="020F0502020204030204" pitchFamily="34" charset="0"/>
              </a:rPr>
              <a:t>Đầu</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vụ</a:t>
            </a:r>
            <a:endParaRPr lang="en-US" sz="2400" dirty="0">
              <a:solidFill>
                <a:srgbClr val="002060"/>
              </a:solidFill>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xmlns="" id="{F4AE3230-D942-E1DA-BE0A-5F03F8A015D1}"/>
              </a:ext>
            </a:extLst>
          </p:cNvPr>
          <p:cNvGrpSpPr/>
          <p:nvPr/>
        </p:nvGrpSpPr>
        <p:grpSpPr>
          <a:xfrm>
            <a:off x="4067174" y="3133725"/>
            <a:ext cx="2162175" cy="1009650"/>
            <a:chOff x="4229099" y="3095625"/>
            <a:chExt cx="2162175" cy="1009650"/>
          </a:xfrm>
        </p:grpSpPr>
        <p:sp>
          <p:nvSpPr>
            <p:cNvPr id="9" name="Arrow: Right 8">
              <a:extLst>
                <a:ext uri="{FF2B5EF4-FFF2-40B4-BE49-F238E27FC236}">
                  <a16:creationId xmlns:a16="http://schemas.microsoft.com/office/drawing/2014/main" xmlns="" id="{6CD3E297-795A-9663-95A0-B5506B7CB6C8}"/>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9ACAA5DD-10A8-10C2-3144-871D55E510E9}"/>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mua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13" name="Picture 12" descr="A corn on the cob&#10;&#10;Description automatically generated with medium confidence">
            <a:extLst>
              <a:ext uri="{FF2B5EF4-FFF2-40B4-BE49-F238E27FC236}">
                <a16:creationId xmlns:a16="http://schemas.microsoft.com/office/drawing/2014/main" xmlns="" id="{15FA83BF-D606-A3F1-8147-ABDE7EA8F5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8187" y="2828925"/>
            <a:ext cx="766576" cy="1466850"/>
          </a:xfrm>
          <a:prstGeom prst="rect">
            <a:avLst/>
          </a:prstGeom>
        </p:spPr>
      </p:pic>
      <p:pic>
        <p:nvPicPr>
          <p:cNvPr id="14" name="Picture 2" descr="5000 đồng (tiền Việt) – Wikipedia tiếng Việt">
            <a:extLst>
              <a:ext uri="{FF2B5EF4-FFF2-40B4-BE49-F238E27FC236}">
                <a16:creationId xmlns:a16="http://schemas.microsoft.com/office/drawing/2014/main" xmlns="" id="{405D6369-61FC-D08C-75B4-6677934AC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4495801"/>
            <a:ext cx="2310543" cy="113347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Rounded Corners 14">
            <a:extLst>
              <a:ext uri="{FF2B5EF4-FFF2-40B4-BE49-F238E27FC236}">
                <a16:creationId xmlns:a16="http://schemas.microsoft.com/office/drawing/2014/main" xmlns="" id="{78E27B2F-6337-2C36-7DA3-8900EA9972F1}"/>
              </a:ext>
            </a:extLst>
          </p:cNvPr>
          <p:cNvSpPr/>
          <p:nvPr/>
        </p:nvSpPr>
        <p:spPr>
          <a:xfrm>
            <a:off x="257174" y="4676775"/>
            <a:ext cx="1266825" cy="6667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Calibri" panose="020F0502020204030204" pitchFamily="34" charset="0"/>
                <a:cs typeface="Calibri" panose="020F0502020204030204" pitchFamily="34" charset="0"/>
              </a:rPr>
              <a:t>Giữa</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vụ</a:t>
            </a:r>
            <a:endParaRPr lang="en-US" sz="2400" dirty="0">
              <a:solidFill>
                <a:srgbClr val="002060"/>
              </a:solidFill>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xmlns="" id="{39CCE697-0DB7-BA96-1D69-4D327A24D08E}"/>
              </a:ext>
            </a:extLst>
          </p:cNvPr>
          <p:cNvGrpSpPr/>
          <p:nvPr/>
        </p:nvGrpSpPr>
        <p:grpSpPr>
          <a:xfrm>
            <a:off x="3895724" y="4457700"/>
            <a:ext cx="2162175" cy="1009650"/>
            <a:chOff x="4229099" y="3095625"/>
            <a:chExt cx="2162175" cy="1009650"/>
          </a:xfrm>
        </p:grpSpPr>
        <p:sp>
          <p:nvSpPr>
            <p:cNvPr id="17" name="Arrow: Right 16">
              <a:extLst>
                <a:ext uri="{FF2B5EF4-FFF2-40B4-BE49-F238E27FC236}">
                  <a16:creationId xmlns:a16="http://schemas.microsoft.com/office/drawing/2014/main" xmlns="" id="{ABBE48C5-9CEE-8D97-BA0D-E8E07DB42CA1}"/>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xmlns="" id="{528A73A9-BC02-264D-7F2F-F35B0C55A853}"/>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mua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31" name="Picture 30" descr="A corn on the cob&#10;&#10;Description automatically generated with medium confidence">
            <a:extLst>
              <a:ext uri="{FF2B5EF4-FFF2-40B4-BE49-F238E27FC236}">
                <a16:creationId xmlns:a16="http://schemas.microsoft.com/office/drawing/2014/main" xmlns="" id="{1D4531F1-DFE8-2555-D9C2-DB4A5A2324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7212" y="4191000"/>
            <a:ext cx="766576" cy="1466850"/>
          </a:xfrm>
          <a:prstGeom prst="rect">
            <a:avLst/>
          </a:prstGeom>
        </p:spPr>
      </p:pic>
      <p:pic>
        <p:nvPicPr>
          <p:cNvPr id="32" name="Picture 31" descr="A corn on the cob&#10;&#10;Description automatically generated with medium confidence">
            <a:extLst>
              <a:ext uri="{FF2B5EF4-FFF2-40B4-BE49-F238E27FC236}">
                <a16:creationId xmlns:a16="http://schemas.microsoft.com/office/drawing/2014/main" xmlns="" id="{6EB55210-8332-5406-80DE-646DD86F5F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1112" y="4171950"/>
            <a:ext cx="766576" cy="1466850"/>
          </a:xfrm>
          <a:prstGeom prst="rect">
            <a:avLst/>
          </a:prstGeom>
        </p:spPr>
      </p:pic>
      <p:sp>
        <p:nvSpPr>
          <p:cNvPr id="34" name="TextBox 33">
            <a:extLst>
              <a:ext uri="{FF2B5EF4-FFF2-40B4-BE49-F238E27FC236}">
                <a16:creationId xmlns:a16="http://schemas.microsoft.com/office/drawing/2014/main" xmlns="" id="{CF6F3B8E-924C-321F-7617-EA9520BE77FB}"/>
              </a:ext>
            </a:extLst>
          </p:cNvPr>
          <p:cNvSpPr txBox="1"/>
          <p:nvPr/>
        </p:nvSpPr>
        <p:spPr>
          <a:xfrm>
            <a:off x="7248525" y="2762161"/>
            <a:ext cx="4619625" cy="1143070"/>
          </a:xfrm>
          <a:prstGeom prst="rect">
            <a:avLst/>
          </a:prstGeom>
          <a:noFill/>
        </p:spPr>
        <p:txBody>
          <a:bodyPr wrap="square">
            <a:spAutoFit/>
          </a:bodyPr>
          <a:lstStyle/>
          <a:p>
            <a:pPr algn="ctr">
              <a:lnSpc>
                <a:spcPct val="150000"/>
              </a:lnSpc>
            </a:pPr>
            <a:r>
              <a:rPr lang="en-US" sz="2400" b="1" i="0" dirty="0">
                <a:solidFill>
                  <a:srgbClr val="FF0000"/>
                </a:solidFill>
                <a:effectLst/>
                <a:latin typeface="Calibri" panose="020F0502020204030204" pitchFamily="34" charset="0"/>
                <a:cs typeface="Calibri" panose="020F0502020204030204" pitchFamily="34" charset="0"/>
              </a:rPr>
              <a:t>a) </a:t>
            </a:r>
            <a:r>
              <a:rPr lang="en-US" sz="2400" b="1" i="0" dirty="0" err="1">
                <a:solidFill>
                  <a:srgbClr val="FF0000"/>
                </a:solidFill>
                <a:effectLst/>
                <a:latin typeface="Calibri" panose="020F0502020204030204" pitchFamily="34" charset="0"/>
                <a:cs typeface="Calibri" panose="020F0502020204030204" pitchFamily="34" charset="0"/>
              </a:rPr>
              <a:t>Giữa</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vụ</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giá</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tiền</a:t>
            </a:r>
            <a:r>
              <a:rPr lang="en-US" sz="2400" b="1" i="0" dirty="0">
                <a:solidFill>
                  <a:srgbClr val="FF0000"/>
                </a:solidFill>
                <a:effectLst/>
                <a:latin typeface="Calibri" panose="020F0502020204030204" pitchFamily="34" charset="0"/>
                <a:cs typeface="Calibri" panose="020F0502020204030204" pitchFamily="34" charset="0"/>
              </a:rPr>
              <a:t> 1 </a:t>
            </a:r>
            <a:r>
              <a:rPr lang="en-US" sz="2400" b="1" i="0" dirty="0" err="1">
                <a:solidFill>
                  <a:srgbClr val="FF0000"/>
                </a:solidFill>
                <a:effectLst/>
                <a:latin typeface="Calibri" panose="020F0502020204030204" pitchFamily="34" charset="0"/>
                <a:cs typeface="Calibri" panose="020F0502020204030204" pitchFamily="34" charset="0"/>
              </a:rPr>
              <a:t>bắp</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ngô</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là</a:t>
            </a:r>
            <a:r>
              <a:rPr lang="en-US" sz="2400" b="1" i="0" dirty="0">
                <a:solidFill>
                  <a:srgbClr val="FF0000"/>
                </a:solidFill>
                <a:effectLst/>
                <a:latin typeface="Calibri" panose="020F0502020204030204" pitchFamily="34" charset="0"/>
                <a:cs typeface="Calibri" panose="020F0502020204030204" pitchFamily="34" charset="0"/>
              </a:rPr>
              <a:t>:</a:t>
            </a:r>
          </a:p>
          <a:p>
            <a:pPr algn="ctr">
              <a:lnSpc>
                <a:spcPct val="150000"/>
              </a:lnSpc>
            </a:pPr>
            <a:r>
              <a:rPr lang="en-US" sz="2400" b="1" i="0" dirty="0">
                <a:solidFill>
                  <a:srgbClr val="FF0000"/>
                </a:solidFill>
                <a:effectLst/>
                <a:latin typeface="Calibri" panose="020F0502020204030204" pitchFamily="34" charset="0"/>
                <a:cs typeface="Calibri" panose="020F0502020204030204" pitchFamily="34" charset="0"/>
              </a:rPr>
              <a:t> 5 000 </a:t>
            </a:r>
            <a:r>
              <a:rPr lang="en-US" sz="2400" b="1" i="0" dirty="0" err="1">
                <a:solidFill>
                  <a:srgbClr val="FF0000"/>
                </a:solidFill>
                <a:effectLst/>
                <a:latin typeface="Calibri" panose="020F0502020204030204" pitchFamily="34" charset="0"/>
                <a:cs typeface="Calibri" panose="020F0502020204030204" pitchFamily="34" charset="0"/>
              </a:rPr>
              <a:t>đồng</a:t>
            </a:r>
            <a:r>
              <a:rPr lang="en-US" sz="2400" b="1" i="0" dirty="0">
                <a:solidFill>
                  <a:srgbClr val="FF0000"/>
                </a:solidFill>
                <a:effectLst/>
                <a:latin typeface="Calibri" panose="020F0502020204030204" pitchFamily="34" charset="0"/>
                <a:cs typeface="Calibri" panose="020F0502020204030204" pitchFamily="34" charset="0"/>
              </a:rPr>
              <a:t> : 2 = 2 500 </a:t>
            </a:r>
            <a:r>
              <a:rPr lang="en-US" sz="2400" b="1" i="0" dirty="0" err="1">
                <a:solidFill>
                  <a:srgbClr val="FF0000"/>
                </a:solidFill>
                <a:effectLst/>
                <a:latin typeface="Calibri" panose="020F0502020204030204" pitchFamily="34" charset="0"/>
                <a:cs typeface="Calibri" panose="020F0502020204030204" pitchFamily="34" charset="0"/>
              </a:rPr>
              <a:t>đồng</a:t>
            </a:r>
            <a:r>
              <a:rPr lang="en-US" sz="2400" b="1" i="0" dirty="0">
                <a:solidFill>
                  <a:srgbClr val="FF0000"/>
                </a:solidFill>
                <a:effectLst/>
                <a:latin typeface="Calibri" panose="020F0502020204030204" pitchFamily="34" charset="0"/>
                <a:cs typeface="Calibri" panose="020F0502020204030204" pitchFamily="34" charset="0"/>
              </a:rPr>
              <a:t>.</a:t>
            </a:r>
            <a:endParaRPr lang="en-US" sz="2400" b="1" dirty="0">
              <a:solidFill>
                <a:srgbClr val="FF0000"/>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xmlns="" id="{D99B52C5-D0A7-5772-3770-85B90239E17C}"/>
              </a:ext>
            </a:extLst>
          </p:cNvPr>
          <p:cNvSpPr txBox="1"/>
          <p:nvPr/>
        </p:nvSpPr>
        <p:spPr>
          <a:xfrm>
            <a:off x="6924675" y="3809911"/>
            <a:ext cx="5267325" cy="1697068"/>
          </a:xfrm>
          <a:prstGeom prst="rect">
            <a:avLst/>
          </a:prstGeom>
          <a:noFill/>
        </p:spPr>
        <p:txBody>
          <a:bodyPr wrap="square">
            <a:spAutoFit/>
          </a:bodyPr>
          <a:lstStyle/>
          <a:p>
            <a:pPr algn="ctr">
              <a:lnSpc>
                <a:spcPct val="150000"/>
              </a:lnSpc>
            </a:pPr>
            <a:r>
              <a:rPr lang="en-US" sz="2400" b="1" dirty="0">
                <a:solidFill>
                  <a:srgbClr val="FF0000"/>
                </a:solidFill>
                <a:latin typeface="Calibri" panose="020F0502020204030204" pitchFamily="34" charset="0"/>
                <a:cs typeface="Calibri" panose="020F0502020204030204" pitchFamily="34" charset="0"/>
              </a:rPr>
              <a:t>b) </a:t>
            </a:r>
            <a:r>
              <a:rPr lang="vi-VN" sz="2400" b="1" dirty="0">
                <a:solidFill>
                  <a:srgbClr val="FF0000"/>
                </a:solidFill>
                <a:latin typeface="Calibri" panose="020F0502020204030204" pitchFamily="34" charset="0"/>
                <a:cs typeface="Calibri" panose="020F0502020204030204" pitchFamily="34" charset="0"/>
              </a:rPr>
              <a:t>Giá tiền 1 bắp ngô ở đầu vụ nhiều hơn giá tiền 1 bắp ngô ở giữa vụ là</a:t>
            </a:r>
            <a:r>
              <a:rPr lang="en-US" sz="2400" b="1" dirty="0">
                <a:solidFill>
                  <a:srgbClr val="FF0000"/>
                </a:solidFill>
                <a:latin typeface="Calibri" panose="020F0502020204030204" pitchFamily="34" charset="0"/>
                <a:cs typeface="Calibri" panose="020F0502020204030204" pitchFamily="34" charset="0"/>
              </a:rPr>
              <a:t>: </a:t>
            </a:r>
          </a:p>
          <a:p>
            <a:pPr algn="ctr">
              <a:lnSpc>
                <a:spcPct val="150000"/>
              </a:lnSpc>
            </a:pPr>
            <a:r>
              <a:rPr lang="vi-VN" sz="2400" b="1" dirty="0">
                <a:solidFill>
                  <a:srgbClr val="FF0000"/>
                </a:solidFill>
                <a:latin typeface="Calibri" panose="020F0502020204030204" pitchFamily="34" charset="0"/>
                <a:cs typeface="Calibri" panose="020F0502020204030204" pitchFamily="34" charset="0"/>
              </a:rPr>
              <a:t> 5 000 đồng – 2 500 đồng = 2 500 đồng.</a:t>
            </a:r>
          </a:p>
        </p:txBody>
      </p:sp>
      <p:sp>
        <p:nvSpPr>
          <p:cNvPr id="36" name="TextBox 35">
            <a:extLst>
              <a:ext uri="{FF2B5EF4-FFF2-40B4-BE49-F238E27FC236}">
                <a16:creationId xmlns:a16="http://schemas.microsoft.com/office/drawing/2014/main" xmlns="" id="{6CE9F498-AB9B-7E8B-E99D-530494CB09C5}"/>
              </a:ext>
            </a:extLst>
          </p:cNvPr>
          <p:cNvSpPr txBox="1"/>
          <p:nvPr/>
        </p:nvSpPr>
        <p:spPr>
          <a:xfrm>
            <a:off x="7677150" y="5333911"/>
            <a:ext cx="4619625" cy="1143070"/>
          </a:xfrm>
          <a:prstGeom prst="rect">
            <a:avLst/>
          </a:prstGeom>
          <a:noFill/>
        </p:spPr>
        <p:txBody>
          <a:bodyPr wrap="square">
            <a:spAutoFit/>
          </a:bodyPr>
          <a:lstStyle/>
          <a:p>
            <a:pPr algn="ctr">
              <a:lnSpc>
                <a:spcPct val="150000"/>
              </a:lnSpc>
            </a:pPr>
            <a:r>
              <a:rPr lang="en-US" sz="2400" b="1" dirty="0" err="1">
                <a:solidFill>
                  <a:srgbClr val="FF0000"/>
                </a:solidFill>
                <a:latin typeface="Calibri" panose="020F0502020204030204" pitchFamily="34" charset="0"/>
                <a:cs typeface="Calibri" panose="020F0502020204030204" pitchFamily="34" charset="0"/>
              </a:rPr>
              <a:t>Đáp</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số</a:t>
            </a:r>
            <a:r>
              <a:rPr lang="en-US" sz="2400" b="1" dirty="0">
                <a:solidFill>
                  <a:srgbClr val="FF0000"/>
                </a:solidFill>
                <a:latin typeface="Calibri" panose="020F0502020204030204" pitchFamily="34" charset="0"/>
                <a:cs typeface="Calibri" panose="020F0502020204030204" pitchFamily="34" charset="0"/>
              </a:rPr>
              <a:t> : a) 2500 </a:t>
            </a:r>
            <a:r>
              <a:rPr lang="en-US" sz="2400" b="1" dirty="0" err="1">
                <a:solidFill>
                  <a:srgbClr val="FF0000"/>
                </a:solidFill>
                <a:latin typeface="Calibri" panose="020F0502020204030204" pitchFamily="34" charset="0"/>
                <a:cs typeface="Calibri" panose="020F0502020204030204" pitchFamily="34" charset="0"/>
              </a:rPr>
              <a:t>đồng</a:t>
            </a:r>
            <a:endParaRPr lang="en-US" sz="2400" b="1" dirty="0">
              <a:solidFill>
                <a:srgbClr val="FF0000"/>
              </a:solidFill>
              <a:latin typeface="Calibri" panose="020F0502020204030204" pitchFamily="34" charset="0"/>
              <a:cs typeface="Calibri" panose="020F0502020204030204" pitchFamily="34" charset="0"/>
            </a:endParaRPr>
          </a:p>
          <a:p>
            <a:pPr algn="ctr">
              <a:lnSpc>
                <a:spcPct val="150000"/>
              </a:lnSpc>
            </a:pPr>
            <a:r>
              <a:rPr lang="en-US" sz="2400" b="1" dirty="0">
                <a:solidFill>
                  <a:srgbClr val="FF0000"/>
                </a:solidFill>
                <a:latin typeface="Calibri" panose="020F0502020204030204" pitchFamily="34" charset="0"/>
                <a:cs typeface="Calibri" panose="020F0502020204030204" pitchFamily="34" charset="0"/>
              </a:rPr>
              <a:t>               b) 2500 </a:t>
            </a:r>
            <a:r>
              <a:rPr lang="en-US" sz="2400" b="1" dirty="0" err="1">
                <a:solidFill>
                  <a:srgbClr val="FF0000"/>
                </a:solidFill>
                <a:latin typeface="Calibri" panose="020F0502020204030204" pitchFamily="34" charset="0"/>
                <a:cs typeface="Calibri" panose="020F0502020204030204" pitchFamily="34" charset="0"/>
              </a:rPr>
              <a:t>đồng</a:t>
            </a:r>
            <a:r>
              <a:rPr lang="en-US" sz="2400" b="1" dirty="0">
                <a:solidFill>
                  <a:srgbClr val="FF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4887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par>
                                <p:cTn id="48" presetID="22" presetClass="entr" presetSubtype="4" fill="hold"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down)">
                                      <p:cBhvr>
                                        <p:cTn id="50" dur="5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4">
                                            <p:txEl>
                                              <p:pRg st="0" end="0"/>
                                            </p:txEl>
                                          </p:spTgt>
                                        </p:tgtEl>
                                        <p:attrNameLst>
                                          <p:attrName>style.visibility</p:attrName>
                                        </p:attrNameLst>
                                      </p:cBhvr>
                                      <p:to>
                                        <p:strVal val="visible"/>
                                      </p:to>
                                    </p:set>
                                    <p:animEffect transition="in" filter="wipe(down)">
                                      <p:cBhvr>
                                        <p:cTn id="55" dur="500"/>
                                        <p:tgtEl>
                                          <p:spTgt spid="34">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4">
                                            <p:txEl>
                                              <p:pRg st="1" end="1"/>
                                            </p:txEl>
                                          </p:spTgt>
                                        </p:tgtEl>
                                        <p:attrNameLst>
                                          <p:attrName>style.visibility</p:attrName>
                                        </p:attrNameLst>
                                      </p:cBhvr>
                                      <p:to>
                                        <p:strVal val="visible"/>
                                      </p:to>
                                    </p:set>
                                    <p:animEffect transition="in" filter="wipe(down)">
                                      <p:cBhvr>
                                        <p:cTn id="60" dur="500"/>
                                        <p:tgtEl>
                                          <p:spTgt spid="34">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5">
                                            <p:txEl>
                                              <p:pRg st="0" end="0"/>
                                            </p:txEl>
                                          </p:spTgt>
                                        </p:tgtEl>
                                        <p:attrNameLst>
                                          <p:attrName>style.visibility</p:attrName>
                                        </p:attrNameLst>
                                      </p:cBhvr>
                                      <p:to>
                                        <p:strVal val="visible"/>
                                      </p:to>
                                    </p:set>
                                    <p:animEffect transition="in" filter="wipe(down)">
                                      <p:cBhvr>
                                        <p:cTn id="65" dur="500"/>
                                        <p:tgtEl>
                                          <p:spTgt spid="35">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5">
                                            <p:txEl>
                                              <p:pRg st="1" end="1"/>
                                            </p:txEl>
                                          </p:spTgt>
                                        </p:tgtEl>
                                        <p:attrNameLst>
                                          <p:attrName>style.visibility</p:attrName>
                                        </p:attrNameLst>
                                      </p:cBhvr>
                                      <p:to>
                                        <p:strVal val="visible"/>
                                      </p:to>
                                    </p:set>
                                    <p:animEffect transition="in" filter="wipe(down)">
                                      <p:cBhvr>
                                        <p:cTn id="70" dur="500"/>
                                        <p:tgtEl>
                                          <p:spTgt spid="35">
                                            <p:txEl>
                                              <p:pRg st="1" end="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6">
                                            <p:txEl>
                                              <p:pRg st="0" end="0"/>
                                            </p:txEl>
                                          </p:spTgt>
                                        </p:tgtEl>
                                        <p:attrNameLst>
                                          <p:attrName>style.visibility</p:attrName>
                                        </p:attrNameLst>
                                      </p:cBhvr>
                                      <p:to>
                                        <p:strVal val="visible"/>
                                      </p:to>
                                    </p:set>
                                    <p:animEffect transition="in" filter="wipe(down)">
                                      <p:cBhvr>
                                        <p:cTn id="75" dur="500"/>
                                        <p:tgtEl>
                                          <p:spTgt spid="36">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6">
                                            <p:txEl>
                                              <p:pRg st="1" end="1"/>
                                            </p:txEl>
                                          </p:spTgt>
                                        </p:tgtEl>
                                        <p:attrNameLst>
                                          <p:attrName>style.visibility</p:attrName>
                                        </p:attrNameLst>
                                      </p:cBhvr>
                                      <p:to>
                                        <p:strVal val="visible"/>
                                      </p:to>
                                    </p:set>
                                    <p:animEffect transition="in" filter="wipe(down)">
                                      <p:cBhvr>
                                        <p:cTn id="80" dur="500"/>
                                        <p:tgtEl>
                                          <p:spTgt spid="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34" grpId="0" build="p"/>
      <p:bldP spid="35" grpId="0" build="p"/>
      <p:bldP spid="36" grpId="0" build="p"/>
    </p:bldLst>
  </p:timing>
</p:sld>
</file>

<file path=ppt/theme/theme1.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663</Words>
  <Application>Microsoft Office PowerPoint</Application>
  <PresentationFormat>Widescreen</PresentationFormat>
  <Paragraphs>97</Paragraphs>
  <Slides>13</Slides>
  <Notes>9</Notes>
  <HiddenSlides>0</HiddenSlides>
  <MMClips>2</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13</vt:i4>
      </vt:variant>
    </vt:vector>
  </HeadingPairs>
  <TitlesOfParts>
    <vt:vector size="28" baseType="lpstr">
      <vt:lpstr>宋体</vt:lpstr>
      <vt:lpstr>Arial</vt:lpstr>
      <vt:lpstr>Arial-Rounded</vt:lpstr>
      <vt:lpstr>Arial-SGK-TV</vt:lpstr>
      <vt:lpstr>Calibri</vt:lpstr>
      <vt:lpstr>Cambria</vt:lpstr>
      <vt:lpstr>Gochi Hand</vt:lpstr>
      <vt:lpstr>Patrick Hand</vt:lpstr>
      <vt:lpstr>Patrick Hand SC</vt:lpstr>
      <vt:lpstr>Times New Roman</vt:lpstr>
      <vt:lpstr>等线</vt:lpstr>
      <vt:lpstr>等线 Light</vt:lpstr>
      <vt:lpstr>FLOWERS 16X9</vt:lpstr>
      <vt:lpstr>Office 主题​​</vt:lpstr>
      <vt:lpstr>English Language Grammar Rules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PC</cp:lastModifiedBy>
  <cp:revision>10</cp:revision>
  <dcterms:created xsi:type="dcterms:W3CDTF">2023-02-05T07:18:54Z</dcterms:created>
  <dcterms:modified xsi:type="dcterms:W3CDTF">2024-04-23T04:45:39Z</dcterms:modified>
</cp:coreProperties>
</file>