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3" r:id="rId2"/>
  </p:sldMasterIdLst>
  <p:notesMasterIdLst>
    <p:notesMasterId r:id="rId16"/>
  </p:notesMasterIdLst>
  <p:sldIdLst>
    <p:sldId id="2007577492" r:id="rId3"/>
    <p:sldId id="306" r:id="rId4"/>
    <p:sldId id="315" r:id="rId5"/>
    <p:sldId id="320" r:id="rId6"/>
    <p:sldId id="326" r:id="rId7"/>
    <p:sldId id="2007577485" r:id="rId8"/>
    <p:sldId id="2007577486" r:id="rId9"/>
    <p:sldId id="2007577487" r:id="rId10"/>
    <p:sldId id="2007577488" r:id="rId11"/>
    <p:sldId id="2007577489" r:id="rId12"/>
    <p:sldId id="2007577490" r:id="rId13"/>
    <p:sldId id="2007577491" r:id="rId14"/>
    <p:sldId id="31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48"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861D16-FF56-4982-B917-662B4CD0CF4D}" type="datetimeFigureOut">
              <a:rPr lang="en-US" smtClean="0"/>
              <a:t>17/04/2024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16DB1C-B220-48DE-9BA1-BB8AEA9FD125}" type="slidenum">
              <a:rPr lang="en-US" smtClean="0"/>
              <a:t>‹#›</a:t>
            </a:fld>
            <a:endParaRPr lang="en-US"/>
          </a:p>
        </p:txBody>
      </p:sp>
    </p:spTree>
    <p:extLst>
      <p:ext uri="{BB962C8B-B14F-4D97-AF65-F5344CB8AC3E}">
        <p14:creationId xmlns:p14="http://schemas.microsoft.com/office/powerpoint/2010/main" val="1771687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86461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328691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81716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09516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5366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84736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87219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77639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24708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28328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166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94220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33877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41927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27834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E9FDAE6-80D3-44B1-BE00-003D1082C34F}" type="datetimeFigureOut">
              <a:rPr lang="zh-CN" altLang="en-US" smtClean="0">
                <a:solidFill>
                  <a:prstClr val="black">
                    <a:tint val="75000"/>
                  </a:prstClr>
                </a:solidFill>
              </a:rPr>
              <a:pPr/>
              <a:t>2024/4/17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5D1A602-03A2-4335-BCD6-5B4D1FEA57A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94708803"/>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3E9FDAE6-80D3-44B1-BE00-003D1082C34F}" type="datetimeFigureOut">
              <a:rPr lang="zh-CN" altLang="en-US" smtClean="0">
                <a:solidFill>
                  <a:prstClr val="black">
                    <a:tint val="75000"/>
                  </a:prstClr>
                </a:solidFill>
              </a:rPr>
              <a:pPr/>
              <a:t>2024/4/17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5D1A602-03A2-4335-BCD6-5B4D1FEA57A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24065204"/>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E9FDAE6-80D3-44B1-BE00-003D1082C34F}" type="datetimeFigureOut">
              <a:rPr lang="zh-CN" altLang="en-US" smtClean="0">
                <a:solidFill>
                  <a:prstClr val="black">
                    <a:tint val="75000"/>
                  </a:prstClr>
                </a:solidFill>
              </a:rPr>
              <a:pPr/>
              <a:t>2024/4/17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5D1A602-03A2-4335-BCD6-5B4D1FEA57A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42310039"/>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3E9FDAE6-80D3-44B1-BE00-003D1082C34F}" type="datetimeFigureOut">
              <a:rPr lang="zh-CN" altLang="en-US" smtClean="0">
                <a:solidFill>
                  <a:prstClr val="black">
                    <a:tint val="75000"/>
                  </a:prstClr>
                </a:solidFill>
              </a:rPr>
              <a:pPr/>
              <a:t>2024/4/17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5D1A602-03A2-4335-BCD6-5B4D1FEA57A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61147443"/>
      </p:ext>
    </p:extLst>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3E9FDAE6-80D3-44B1-BE00-003D1082C34F}" type="datetimeFigureOut">
              <a:rPr lang="zh-CN" altLang="en-US" smtClean="0">
                <a:solidFill>
                  <a:prstClr val="black">
                    <a:tint val="75000"/>
                  </a:prstClr>
                </a:solidFill>
              </a:rPr>
              <a:pPr/>
              <a:t>2024/4/17</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F5D1A602-03A2-4335-BCD6-5B4D1FEA57A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73213924"/>
      </p:ext>
    </p:extLst>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E9FDAE6-80D3-44B1-BE00-003D1082C34F}" type="datetimeFigureOut">
              <a:rPr lang="zh-CN" altLang="en-US" smtClean="0">
                <a:solidFill>
                  <a:prstClr val="black">
                    <a:tint val="75000"/>
                  </a:prstClr>
                </a:solidFill>
              </a:rPr>
              <a:pPr/>
              <a:t>2024/4/17</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F5D1A602-03A2-4335-BCD6-5B4D1FEA57A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71701109"/>
      </p:ext>
    </p:extLst>
  </p:cSld>
  <p:clrMapOvr>
    <a:masterClrMapping/>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E9FDAE6-80D3-44B1-BE00-003D1082C34F}" type="datetimeFigureOut">
              <a:rPr lang="zh-CN" altLang="en-US" smtClean="0">
                <a:solidFill>
                  <a:prstClr val="black">
                    <a:tint val="75000"/>
                  </a:prstClr>
                </a:solidFill>
              </a:rPr>
              <a:pPr/>
              <a:t>2024/4/17</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F5D1A602-03A2-4335-BCD6-5B4D1FEA57A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17817387"/>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57347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E9FDAE6-80D3-44B1-BE00-003D1082C34F}" type="datetimeFigureOut">
              <a:rPr lang="zh-CN" altLang="en-US" smtClean="0">
                <a:solidFill>
                  <a:prstClr val="black">
                    <a:tint val="75000"/>
                  </a:prstClr>
                </a:solidFill>
              </a:rPr>
              <a:pPr/>
              <a:t>2024/4/17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5D1A602-03A2-4335-BCD6-5B4D1FEA57A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70209421"/>
      </p:ext>
    </p:extLst>
  </p:cSld>
  <p:clrMapOvr>
    <a:masterClrMapping/>
  </p:clrMapOvr>
  <p:transition spd="slow">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E9FDAE6-80D3-44B1-BE00-003D1082C34F}" type="datetimeFigureOut">
              <a:rPr lang="zh-CN" altLang="en-US" smtClean="0">
                <a:solidFill>
                  <a:prstClr val="black">
                    <a:tint val="75000"/>
                  </a:prstClr>
                </a:solidFill>
              </a:rPr>
              <a:pPr/>
              <a:t>2024/4/17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5D1A602-03A2-4335-BCD6-5B4D1FEA57A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88366485"/>
      </p:ext>
    </p:extLst>
  </p:cSld>
  <p:clrMapOvr>
    <a:masterClrMapping/>
  </p:clrMapOvr>
  <p:transition spd="slow">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3E9FDAE6-80D3-44B1-BE00-003D1082C34F}" type="datetimeFigureOut">
              <a:rPr lang="zh-CN" altLang="en-US" smtClean="0">
                <a:solidFill>
                  <a:prstClr val="black">
                    <a:tint val="75000"/>
                  </a:prstClr>
                </a:solidFill>
              </a:rPr>
              <a:pPr/>
              <a:t>2024/4/17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5D1A602-03A2-4335-BCD6-5B4D1FEA57A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26088666"/>
      </p:ext>
    </p:extLst>
  </p:cSld>
  <p:clrMapOvr>
    <a:masterClrMapping/>
  </p:clrMapOvr>
  <p:transition spd="slow">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3E9FDAE6-80D3-44B1-BE00-003D1082C34F}" type="datetimeFigureOut">
              <a:rPr lang="zh-CN" altLang="en-US" smtClean="0">
                <a:solidFill>
                  <a:prstClr val="black">
                    <a:tint val="75000"/>
                  </a:prstClr>
                </a:solidFill>
              </a:rPr>
              <a:pPr/>
              <a:t>2024/4/17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5D1A602-03A2-4335-BCD6-5B4D1FEA57A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34882811"/>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60493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37906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85799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29676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96815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5030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4" cstate="hqprint">
            <a:extLst>
              <a:ext uri="{28A0092B-C50C-407E-A947-70E740481C1C}">
                <a14:useLocalDpi xmlns:a14="http://schemas.microsoft.com/office/drawing/2010/main" val="0"/>
              </a:ext>
            </a:extLst>
          </a:blip>
          <a:srcRect t="5555"/>
          <a:stretch/>
        </p:blipFill>
        <p:spPr>
          <a:xfrm>
            <a:off x="-1" y="0"/>
            <a:ext cx="12192001" cy="6858000"/>
          </a:xfrm>
          <a:prstGeom prst="rect">
            <a:avLst/>
          </a:prstGeom>
        </p:spPr>
      </p:pic>
      <p:sp>
        <p:nvSpPr>
          <p:cNvPr id="3" name="圆角矩形 2"/>
          <p:cNvSpPr/>
          <p:nvPr userDrawn="1"/>
        </p:nvSpPr>
        <p:spPr>
          <a:xfrm>
            <a:off x="395286" y="342900"/>
            <a:ext cx="11401425" cy="6172200"/>
          </a:xfrm>
          <a:prstGeom prst="roundRect">
            <a:avLst>
              <a:gd name="adj" fmla="val 4630"/>
            </a:avLst>
          </a:prstGeom>
          <a:solidFill>
            <a:schemeClr val="bg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pic>
        <p:nvPicPr>
          <p:cNvPr id="5" name="Picture 4" descr="A picture containing shape&#10;&#10;Description automatically generated">
            <a:extLst>
              <a:ext uri="{FF2B5EF4-FFF2-40B4-BE49-F238E27FC236}">
                <a16:creationId xmlns="" xmlns:a16="http://schemas.microsoft.com/office/drawing/2014/main" id="{5289CA8E-33F3-7B4C-15E7-0928641596A9}"/>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514475" y="333375"/>
            <a:ext cx="1333500" cy="1333500"/>
          </a:xfrm>
          <a:prstGeom prst="rect">
            <a:avLst/>
          </a:prstGeom>
        </p:spPr>
      </p:pic>
    </p:spTree>
    <p:extLst>
      <p:ext uri="{BB962C8B-B14F-4D97-AF65-F5344CB8AC3E}">
        <p14:creationId xmlns:p14="http://schemas.microsoft.com/office/powerpoint/2010/main" val="5525791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思源黑体" panose="020B0500000000000000" pitchFamily="34" charset="-122"/>
          <a:ea typeface="思源黑体" panose="020B0500000000000000"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思源黑体" panose="020B0500000000000000" pitchFamily="34" charset="-122"/>
          <a:ea typeface="思源黑体" panose="020B0500000000000000"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思源黑体" panose="020B0500000000000000" pitchFamily="34" charset="-122"/>
          <a:ea typeface="思源黑体" panose="020B0500000000000000"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思源黑体" panose="020B0500000000000000" pitchFamily="34" charset="-122"/>
          <a:ea typeface="思源黑体" panose="020B0500000000000000"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panose="020B0500000000000000" pitchFamily="34" charset="-122"/>
          <a:ea typeface="思源黑体" panose="020B0500000000000000"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panose="020B0500000000000000" pitchFamily="34" charset="-122"/>
          <a:ea typeface="思源黑体" panose="020B0500000000000000"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思源宋体 CN Light" panose="02020300000000000000" pitchFamily="18" charset="-122"/>
                <a:ea typeface="思源宋体 CN Light" panose="02020300000000000000" pitchFamily="18" charset="-122"/>
              </a:defRPr>
            </a:lvl1pPr>
          </a:lstStyle>
          <a:p>
            <a:fld id="{3E9FDAE6-80D3-44B1-BE00-003D1082C34F}" type="datetimeFigureOut">
              <a:rPr lang="zh-CN" altLang="en-US" smtClean="0">
                <a:solidFill>
                  <a:prstClr val="black">
                    <a:tint val="75000"/>
                  </a:prstClr>
                </a:solidFill>
              </a:rPr>
              <a:pPr/>
              <a:t>2024/4/17</a:t>
            </a:fld>
            <a:endParaRPr lang="zh-CN" altLang="en-US" dirty="0">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思源宋体 CN Light" panose="02020300000000000000" pitchFamily="18" charset="-122"/>
                <a:ea typeface="思源宋体 CN Light" panose="02020300000000000000" pitchFamily="18" charset="-122"/>
              </a:defRPr>
            </a:lvl1pPr>
          </a:lstStyle>
          <a:p>
            <a:endParaRPr lang="zh-CN" altLang="en-US" dirty="0">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思源宋体 CN Light" panose="02020300000000000000" pitchFamily="18" charset="-122"/>
                <a:ea typeface="思源宋体 CN Light" panose="02020300000000000000" pitchFamily="18" charset="-122"/>
              </a:defRPr>
            </a:lvl1pPr>
          </a:lstStyle>
          <a:p>
            <a:fld id="{F5D1A602-03A2-4335-BCD6-5B4D1FEA57AD}" type="slidenum">
              <a:rPr lang="zh-CN" altLang="en-US" smtClean="0">
                <a:solidFill>
                  <a:prstClr val="black">
                    <a:tint val="75000"/>
                  </a:prstClr>
                </a:solidFill>
              </a:rPr>
              <a:pPr/>
              <a:t>‹#›</a:t>
            </a:fld>
            <a:endParaRPr lang="zh-CN" altLang="en-US" dirty="0">
              <a:solidFill>
                <a:prstClr val="black">
                  <a:tint val="75000"/>
                </a:prstClr>
              </a:solidFill>
            </a:endParaRPr>
          </a:p>
        </p:txBody>
      </p:sp>
      <p:pic>
        <p:nvPicPr>
          <p:cNvPr id="8" name="Picture 7" descr="A picture containing shape&#10;&#10;Description automatically generated">
            <a:extLst>
              <a:ext uri="{FF2B5EF4-FFF2-40B4-BE49-F238E27FC236}">
                <a16:creationId xmlns:a16="http://schemas.microsoft.com/office/drawing/2014/main" xmlns="" id="{973F07BC-A8A3-4121-B1FA-8C8740C56389}"/>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590676" y="352424"/>
            <a:ext cx="1343025" cy="1343025"/>
          </a:xfrm>
          <a:prstGeom prst="rect">
            <a:avLst/>
          </a:prstGeom>
        </p:spPr>
      </p:pic>
    </p:spTree>
    <p:extLst>
      <p:ext uri="{BB962C8B-B14F-4D97-AF65-F5344CB8AC3E}">
        <p14:creationId xmlns:p14="http://schemas.microsoft.com/office/powerpoint/2010/main" val="98238553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思源宋体 CN Light" panose="02020300000000000000" pitchFamily="18" charset="-122"/>
          <a:ea typeface="思源宋体 CN Light" panose="02020300000000000000"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思源宋体 CN Light" panose="02020300000000000000" pitchFamily="18" charset="-122"/>
          <a:ea typeface="思源宋体 CN Light" panose="02020300000000000000"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思源宋体 CN Light" panose="02020300000000000000" pitchFamily="18" charset="-122"/>
          <a:ea typeface="思源宋体 CN Light" panose="02020300000000000000"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思源宋体 CN Light" panose="02020300000000000000" pitchFamily="18" charset="-122"/>
          <a:ea typeface="思源宋体 CN Light" panose="02020300000000000000"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宋体 CN Light" panose="02020300000000000000" pitchFamily="18" charset="-122"/>
          <a:ea typeface="思源宋体 CN Light" panose="02020300000000000000"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宋体 CN Light" panose="02020300000000000000" pitchFamily="18" charset="-122"/>
          <a:ea typeface="思源宋体 CN Light" panose="02020300000000000000"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icture13"/>
          <p:cNvPicPr>
            <a:picLocks noChangeAspect="1" noChangeArrowheads="1"/>
          </p:cNvPicPr>
          <p:nvPr/>
        </p:nvPicPr>
        <p:blipFill>
          <a:blip r:embed="rId2">
            <a:extLst>
              <a:ext uri="{28A0092B-C50C-407E-A947-70E740481C1C}">
                <a14:useLocalDpi xmlns:a14="http://schemas.microsoft.com/office/drawing/2010/main" val="0"/>
              </a:ext>
            </a:extLst>
          </a:blip>
          <a:srcRect t="1558"/>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WordArt 14"/>
          <p:cNvSpPr>
            <a:spLocks noChangeArrowheads="1" noChangeShapeType="1" noTextEdit="1"/>
          </p:cNvSpPr>
          <p:nvPr/>
        </p:nvSpPr>
        <p:spPr bwMode="auto">
          <a:xfrm>
            <a:off x="3708400" y="438681"/>
            <a:ext cx="4927600" cy="399521"/>
          </a:xfrm>
          <a:prstGeom prst="rect">
            <a:avLst/>
          </a:prstGeom>
        </p:spPr>
        <p:txBody>
          <a:bodyPr wrap="none" lIns="76192" tIns="38096" rIns="76192" bIns="38096" fromWordArt="1">
            <a:prstTxWarp prst="textFadeUp">
              <a:avLst>
                <a:gd name="adj" fmla="val 0"/>
              </a:avLst>
            </a:prstTxWarp>
          </a:bodyPr>
          <a:lstStyle/>
          <a:p>
            <a:pPr algn="ctr" fontAlgn="base">
              <a:spcBef>
                <a:spcPct val="0"/>
              </a:spcBef>
              <a:spcAft>
                <a:spcPct val="0"/>
              </a:spcAft>
            </a:pPr>
            <a:r>
              <a:rPr lang="vi-VN" sz="300" b="1" kern="10" dirty="0">
                <a:ln w="9525">
                  <a:solidFill>
                    <a:srgbClr val="0000FF"/>
                  </a:solidFill>
                  <a:round/>
                  <a:headEnd/>
                  <a:tailEnd/>
                </a:ln>
                <a:solidFill>
                  <a:srgbClr val="0000FF"/>
                </a:solidFill>
                <a:latin typeface="Times New Roman"/>
                <a:cs typeface="Times New Roman"/>
              </a:rPr>
              <a:t> TRƯỜNG TIỂU HỌC </a:t>
            </a:r>
            <a:r>
              <a:rPr lang="en-US" sz="300" b="1" kern="10" dirty="0">
                <a:ln w="9525">
                  <a:solidFill>
                    <a:srgbClr val="0000FF"/>
                  </a:solidFill>
                  <a:round/>
                  <a:headEnd/>
                  <a:tailEnd/>
                </a:ln>
                <a:solidFill>
                  <a:srgbClr val="0000FF"/>
                </a:solidFill>
                <a:latin typeface="Times New Roman"/>
                <a:cs typeface="Times New Roman"/>
              </a:rPr>
              <a:t>ĐẠI QUA</a:t>
            </a:r>
            <a:r>
              <a:rPr lang="vi-VN" sz="300" b="1" kern="10" dirty="0">
                <a:ln w="9525">
                  <a:solidFill>
                    <a:srgbClr val="0000FF"/>
                  </a:solidFill>
                  <a:round/>
                  <a:headEnd/>
                  <a:tailEnd/>
                </a:ln>
                <a:solidFill>
                  <a:srgbClr val="0000FF"/>
                </a:solidFill>
                <a:latin typeface="Times New Roman"/>
                <a:cs typeface="Times New Roman"/>
              </a:rPr>
              <a:t>NG</a:t>
            </a:r>
            <a:endParaRPr lang="en-US" sz="300" b="1" kern="10" dirty="0">
              <a:ln w="9525">
                <a:solidFill>
                  <a:srgbClr val="0000FF"/>
                </a:solidFill>
                <a:round/>
                <a:headEnd/>
                <a:tailEnd/>
              </a:ln>
              <a:solidFill>
                <a:srgbClr val="0000FF"/>
              </a:solidFill>
              <a:latin typeface="Times New Roman"/>
              <a:cs typeface="Times New Roman"/>
            </a:endParaRPr>
          </a:p>
        </p:txBody>
      </p:sp>
      <p:sp>
        <p:nvSpPr>
          <p:cNvPr id="2053" name="WordArt 16"/>
          <p:cNvSpPr>
            <a:spLocks noChangeArrowheads="1" noChangeShapeType="1" noTextEdit="1"/>
          </p:cNvSpPr>
          <p:nvPr/>
        </p:nvSpPr>
        <p:spPr bwMode="auto">
          <a:xfrm>
            <a:off x="3454136" y="2526773"/>
            <a:ext cx="5588000" cy="521229"/>
          </a:xfrm>
          <a:prstGeom prst="rect">
            <a:avLst/>
          </a:prstGeom>
        </p:spPr>
        <p:txBody>
          <a:bodyPr wrap="none" lIns="76192" tIns="38096" rIns="76192" bIns="38096" fromWordArt="1">
            <a:prstTxWarp prst="textPlain">
              <a:avLst>
                <a:gd name="adj" fmla="val 50000"/>
              </a:avLst>
            </a:prstTxWarp>
          </a:bodyPr>
          <a:lstStyle/>
          <a:p>
            <a:pPr algn="ctr" fontAlgn="base">
              <a:spcBef>
                <a:spcPct val="0"/>
              </a:spcBef>
              <a:spcAft>
                <a:spcPct val="0"/>
              </a:spcAft>
            </a:pPr>
            <a:r>
              <a:rPr lang="en-US" sz="6300" kern="10" dirty="0">
                <a:ln w="9525">
                  <a:solidFill>
                    <a:srgbClr val="FF0000"/>
                  </a:solidFill>
                  <a:round/>
                  <a:headEnd/>
                  <a:tailEnd/>
                </a:ln>
                <a:solidFill>
                  <a:srgbClr val="0000FF"/>
                </a:solidFill>
                <a:latin typeface="Times New Roman"/>
                <a:cs typeface="Times New Roman"/>
              </a:rPr>
              <a:t>MÔN: </a:t>
            </a:r>
            <a:r>
              <a:rPr lang="en-US" sz="6300" kern="10" smtClean="0">
                <a:ln w="9525">
                  <a:solidFill>
                    <a:srgbClr val="FF0000"/>
                  </a:solidFill>
                  <a:round/>
                  <a:headEnd/>
                  <a:tailEnd/>
                </a:ln>
                <a:solidFill>
                  <a:srgbClr val="0000FF"/>
                </a:solidFill>
                <a:latin typeface="Times New Roman"/>
                <a:cs typeface="Times New Roman"/>
              </a:rPr>
              <a:t>TOÁN</a:t>
            </a:r>
            <a:endParaRPr lang="en-US" sz="6300" kern="10" dirty="0">
              <a:ln w="9525">
                <a:solidFill>
                  <a:srgbClr val="FF0000"/>
                </a:solidFill>
                <a:round/>
                <a:headEnd/>
                <a:tailEnd/>
              </a:ln>
              <a:solidFill>
                <a:srgbClr val="0000FF"/>
              </a:solidFill>
              <a:latin typeface="Times New Roman"/>
              <a:cs typeface="Times New Roman"/>
            </a:endParaRPr>
          </a:p>
        </p:txBody>
      </p:sp>
      <p:sp>
        <p:nvSpPr>
          <p:cNvPr id="2054" name="WordArt 17"/>
          <p:cNvSpPr>
            <a:spLocks noChangeArrowheads="1" noChangeShapeType="1" noTextEdit="1"/>
          </p:cNvSpPr>
          <p:nvPr/>
        </p:nvSpPr>
        <p:spPr bwMode="auto">
          <a:xfrm>
            <a:off x="5384271" y="3429000"/>
            <a:ext cx="2133865" cy="381000"/>
          </a:xfrm>
          <a:prstGeom prst="rect">
            <a:avLst/>
          </a:prstGeom>
        </p:spPr>
        <p:txBody>
          <a:bodyPr wrap="none" lIns="76192" tIns="38096" rIns="76192" bIns="38096" fromWordArt="1">
            <a:prstTxWarp prst="textPlain">
              <a:avLst>
                <a:gd name="adj" fmla="val 50000"/>
              </a:avLst>
            </a:prstTxWarp>
          </a:bodyPr>
          <a:lstStyle/>
          <a:p>
            <a:pPr algn="ctr" fontAlgn="base">
              <a:spcBef>
                <a:spcPct val="0"/>
              </a:spcBef>
              <a:spcAft>
                <a:spcPct val="0"/>
              </a:spcAft>
            </a:pPr>
            <a:r>
              <a:rPr lang="en-US" sz="5700" kern="10" dirty="0">
                <a:ln w="9525">
                  <a:solidFill>
                    <a:srgbClr val="0000FF"/>
                  </a:solidFill>
                  <a:round/>
                  <a:headEnd/>
                  <a:tailEnd/>
                </a:ln>
                <a:solidFill>
                  <a:srgbClr val="FF0000"/>
                </a:solidFill>
                <a:latin typeface="Times New Roman"/>
                <a:cs typeface="Times New Roman"/>
              </a:rPr>
              <a:t>LỚP 3</a:t>
            </a:r>
          </a:p>
        </p:txBody>
      </p:sp>
      <p:sp>
        <p:nvSpPr>
          <p:cNvPr id="2055" name="WordArt 5"/>
          <p:cNvSpPr>
            <a:spLocks noChangeArrowheads="1" noChangeShapeType="1" noTextEdit="1"/>
          </p:cNvSpPr>
          <p:nvPr/>
        </p:nvSpPr>
        <p:spPr bwMode="auto">
          <a:xfrm>
            <a:off x="4015055" y="4419867"/>
            <a:ext cx="6525947" cy="58208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76192" tIns="38096" rIns="76192" bIns="38096" fromWordArt="1">
            <a:prstTxWarp prst="textFadeUp">
              <a:avLst>
                <a:gd name="adj" fmla="val 0"/>
              </a:avLst>
            </a:prstTxWarp>
          </a:bodyPr>
          <a:lstStyle/>
          <a:p>
            <a:pPr algn="ctr" fontAlgn="base">
              <a:spcBef>
                <a:spcPct val="0"/>
              </a:spcBef>
              <a:spcAft>
                <a:spcPct val="0"/>
              </a:spcAft>
            </a:pPr>
            <a:r>
              <a:rPr lang="vi-VN" sz="3100" b="1" kern="10">
                <a:solidFill>
                  <a:srgbClr val="0000FF"/>
                </a:solidFill>
                <a:latin typeface="Times New Roman"/>
                <a:cs typeface="Times New Roman"/>
              </a:rPr>
              <a:t>Người dạy: Huỳnh Thị Yến</a:t>
            </a:r>
            <a:endParaRPr lang="en-US" sz="3100" b="1" kern="10">
              <a:solidFill>
                <a:srgbClr val="0000FF"/>
              </a:solidFill>
              <a:latin typeface="Times New Roman"/>
              <a:cs typeface="Times New Roman"/>
            </a:endParaRPr>
          </a:p>
        </p:txBody>
      </p:sp>
    </p:spTree>
    <p:extLst>
      <p:ext uri="{BB962C8B-B14F-4D97-AF65-F5344CB8AC3E}">
        <p14:creationId xmlns:p14="http://schemas.microsoft.com/office/powerpoint/2010/main" val="2432091965"/>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Isosceles Triangle 16">
            <a:extLst>
              <a:ext uri="{FF2B5EF4-FFF2-40B4-BE49-F238E27FC236}">
                <a16:creationId xmlns="" xmlns:a16="http://schemas.microsoft.com/office/drawing/2014/main" id="{9EB3BA7C-1A76-4E51-B9DB-A9DC901C5566}"/>
              </a:ext>
            </a:extLst>
          </p:cNvPr>
          <p:cNvSpPr/>
          <p:nvPr/>
        </p:nvSpPr>
        <p:spPr>
          <a:xfrm>
            <a:off x="129890" y="116351"/>
            <a:ext cx="1008529" cy="833717"/>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4</a:t>
            </a:r>
          </a:p>
        </p:txBody>
      </p:sp>
      <p:sp>
        <p:nvSpPr>
          <p:cNvPr id="18" name="TextBox 17">
            <a:extLst>
              <a:ext uri="{FF2B5EF4-FFF2-40B4-BE49-F238E27FC236}">
                <a16:creationId xmlns="" xmlns:a16="http://schemas.microsoft.com/office/drawing/2014/main" id="{D05E51AE-DBC6-4DB2-9236-748307F65595}"/>
              </a:ext>
            </a:extLst>
          </p:cNvPr>
          <p:cNvSpPr txBox="1"/>
          <p:nvPr/>
        </p:nvSpPr>
        <p:spPr>
          <a:xfrm>
            <a:off x="1047750" y="372016"/>
            <a:ext cx="10496550" cy="646331"/>
          </a:xfrm>
          <a:prstGeom prst="rect">
            <a:avLst/>
          </a:prstGeom>
          <a:noFill/>
        </p:spPr>
        <p:txBody>
          <a:bodyPr wrap="square" rtlCol="0">
            <a:spAutoFit/>
          </a:bodyPr>
          <a:lstStyle/>
          <a:p>
            <a:pPr lvl="0"/>
            <a:r>
              <a:rPr lang="vi-VN" sz="3600" b="1" dirty="0">
                <a:solidFill>
                  <a:prstClr val="black"/>
                </a:solidFill>
                <a:latin typeface="Times New Roman" panose="02020603050405020304" pitchFamily="18" charset="0"/>
                <a:cs typeface="Times New Roman" panose="02020603050405020304" pitchFamily="18" charset="0"/>
              </a:rPr>
              <a:t>Chọn đồng hồ thích hợp thay vào ô có dấu “?”</a:t>
            </a:r>
          </a:p>
        </p:txBody>
      </p:sp>
      <p:pic>
        <p:nvPicPr>
          <p:cNvPr id="6" name="Picture 5">
            <a:extLst>
              <a:ext uri="{FF2B5EF4-FFF2-40B4-BE49-F238E27FC236}">
                <a16:creationId xmlns="" xmlns:a16="http://schemas.microsoft.com/office/drawing/2014/main" id="{6B428DC7-4574-1E44-A4CF-532D3844A113}"/>
              </a:ext>
            </a:extLst>
          </p:cNvPr>
          <p:cNvPicPr>
            <a:picLocks noChangeAspect="1"/>
          </p:cNvPicPr>
          <p:nvPr/>
        </p:nvPicPr>
        <p:blipFill>
          <a:blip r:embed="rId2"/>
          <a:stretch>
            <a:fillRect/>
          </a:stretch>
        </p:blipFill>
        <p:spPr>
          <a:xfrm>
            <a:off x="1257300" y="1566862"/>
            <a:ext cx="9410700" cy="3343275"/>
          </a:xfrm>
          <a:prstGeom prst="rect">
            <a:avLst/>
          </a:prstGeom>
        </p:spPr>
      </p:pic>
      <p:grpSp>
        <p:nvGrpSpPr>
          <p:cNvPr id="12" name="Group 11">
            <a:extLst>
              <a:ext uri="{FF2B5EF4-FFF2-40B4-BE49-F238E27FC236}">
                <a16:creationId xmlns="" xmlns:a16="http://schemas.microsoft.com/office/drawing/2014/main" id="{9C305A60-5EC2-68B1-DD7C-1B225DA94C1C}"/>
              </a:ext>
            </a:extLst>
          </p:cNvPr>
          <p:cNvGrpSpPr/>
          <p:nvPr/>
        </p:nvGrpSpPr>
        <p:grpSpPr>
          <a:xfrm>
            <a:off x="3038475" y="2914649"/>
            <a:ext cx="1171575" cy="751821"/>
            <a:chOff x="819150" y="3343274"/>
            <a:chExt cx="1171575" cy="751821"/>
          </a:xfrm>
        </p:grpSpPr>
        <p:sp>
          <p:nvSpPr>
            <p:cNvPr id="10" name="Left Brace 9">
              <a:extLst>
                <a:ext uri="{FF2B5EF4-FFF2-40B4-BE49-F238E27FC236}">
                  <a16:creationId xmlns="" xmlns:a16="http://schemas.microsoft.com/office/drawing/2014/main" id="{D2F08459-DFB2-EFB8-0B3D-9DBAFF7F7C36}"/>
                </a:ext>
              </a:extLst>
            </p:cNvPr>
            <p:cNvSpPr/>
            <p:nvPr/>
          </p:nvSpPr>
          <p:spPr>
            <a:xfrm rot="16200000">
              <a:off x="1152525" y="3009899"/>
              <a:ext cx="371475" cy="1038225"/>
            </a:xfrm>
            <a:prstGeom prst="leftBrace">
              <a:avLst>
                <a:gd name="adj1" fmla="val 26851"/>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 xmlns:a16="http://schemas.microsoft.com/office/drawing/2014/main" id="{2FA3FE43-4EDB-C060-F235-415C75C91FFC}"/>
                </a:ext>
              </a:extLst>
            </p:cNvPr>
            <p:cNvSpPr txBox="1"/>
            <p:nvPr/>
          </p:nvSpPr>
          <p:spPr>
            <a:xfrm>
              <a:off x="819150" y="3571875"/>
              <a:ext cx="117157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5 </a:t>
              </a:r>
              <a:r>
                <a:rPr lang="en-US" sz="2800" dirty="0" err="1">
                  <a:latin typeface="Times New Roman" panose="02020603050405020304" pitchFamily="18" charset="0"/>
                  <a:cs typeface="Times New Roman" panose="02020603050405020304" pitchFamily="18" charset="0"/>
                </a:rPr>
                <a:t>phút</a:t>
              </a:r>
              <a:endParaRPr lang="en-US" sz="2800" dirty="0">
                <a:latin typeface="Times New Roman" panose="02020603050405020304" pitchFamily="18" charset="0"/>
                <a:cs typeface="Times New Roman" panose="02020603050405020304" pitchFamily="18" charset="0"/>
              </a:endParaRPr>
            </a:p>
          </p:txBody>
        </p:sp>
      </p:grpSp>
      <p:grpSp>
        <p:nvGrpSpPr>
          <p:cNvPr id="13" name="Group 12">
            <a:extLst>
              <a:ext uri="{FF2B5EF4-FFF2-40B4-BE49-F238E27FC236}">
                <a16:creationId xmlns="" xmlns:a16="http://schemas.microsoft.com/office/drawing/2014/main" id="{1DD0E249-DC28-282B-3C6E-5D71D6A39980}"/>
              </a:ext>
            </a:extLst>
          </p:cNvPr>
          <p:cNvGrpSpPr/>
          <p:nvPr/>
        </p:nvGrpSpPr>
        <p:grpSpPr>
          <a:xfrm>
            <a:off x="4819650" y="2990849"/>
            <a:ext cx="1171575" cy="751821"/>
            <a:chOff x="819150" y="3343274"/>
            <a:chExt cx="1171575" cy="751821"/>
          </a:xfrm>
        </p:grpSpPr>
        <p:sp>
          <p:nvSpPr>
            <p:cNvPr id="14" name="Left Brace 13">
              <a:extLst>
                <a:ext uri="{FF2B5EF4-FFF2-40B4-BE49-F238E27FC236}">
                  <a16:creationId xmlns="" xmlns:a16="http://schemas.microsoft.com/office/drawing/2014/main" id="{4863C7C0-691D-65BF-8B81-7E7F4E650703}"/>
                </a:ext>
              </a:extLst>
            </p:cNvPr>
            <p:cNvSpPr/>
            <p:nvPr/>
          </p:nvSpPr>
          <p:spPr>
            <a:xfrm rot="16200000">
              <a:off x="1152525" y="3009899"/>
              <a:ext cx="371475" cy="1038225"/>
            </a:xfrm>
            <a:prstGeom prst="leftBrace">
              <a:avLst>
                <a:gd name="adj1" fmla="val 26851"/>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 xmlns:a16="http://schemas.microsoft.com/office/drawing/2014/main" id="{1A06D7FA-A1A3-DFC4-F3CE-E5262D6BA25B}"/>
                </a:ext>
              </a:extLst>
            </p:cNvPr>
            <p:cNvSpPr txBox="1"/>
            <p:nvPr/>
          </p:nvSpPr>
          <p:spPr>
            <a:xfrm>
              <a:off x="819150" y="3571875"/>
              <a:ext cx="117157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5 </a:t>
              </a:r>
              <a:r>
                <a:rPr lang="en-US" sz="2800" dirty="0" err="1">
                  <a:latin typeface="Times New Roman" panose="02020603050405020304" pitchFamily="18" charset="0"/>
                  <a:cs typeface="Times New Roman" panose="02020603050405020304" pitchFamily="18" charset="0"/>
                </a:rPr>
                <a:t>phút</a:t>
              </a:r>
              <a:endParaRPr lang="en-US" sz="2800" dirty="0">
                <a:latin typeface="Times New Roman" panose="02020603050405020304" pitchFamily="18" charset="0"/>
                <a:cs typeface="Times New Roman" panose="02020603050405020304" pitchFamily="18" charset="0"/>
              </a:endParaRPr>
            </a:p>
          </p:txBody>
        </p:sp>
      </p:grpSp>
      <p:grpSp>
        <p:nvGrpSpPr>
          <p:cNvPr id="16" name="Group 15">
            <a:extLst>
              <a:ext uri="{FF2B5EF4-FFF2-40B4-BE49-F238E27FC236}">
                <a16:creationId xmlns="" xmlns:a16="http://schemas.microsoft.com/office/drawing/2014/main" id="{505E3D43-E47E-4637-4004-A20D0347C11B}"/>
              </a:ext>
            </a:extLst>
          </p:cNvPr>
          <p:cNvGrpSpPr/>
          <p:nvPr/>
        </p:nvGrpSpPr>
        <p:grpSpPr>
          <a:xfrm>
            <a:off x="6781800" y="2952749"/>
            <a:ext cx="1171575" cy="751821"/>
            <a:chOff x="819150" y="3343274"/>
            <a:chExt cx="1171575" cy="751821"/>
          </a:xfrm>
        </p:grpSpPr>
        <p:sp>
          <p:nvSpPr>
            <p:cNvPr id="19" name="Left Brace 18">
              <a:extLst>
                <a:ext uri="{FF2B5EF4-FFF2-40B4-BE49-F238E27FC236}">
                  <a16:creationId xmlns="" xmlns:a16="http://schemas.microsoft.com/office/drawing/2014/main" id="{B40079A8-1015-B2A9-59FF-2BAFDE531738}"/>
                </a:ext>
              </a:extLst>
            </p:cNvPr>
            <p:cNvSpPr/>
            <p:nvPr/>
          </p:nvSpPr>
          <p:spPr>
            <a:xfrm rot="16200000">
              <a:off x="1152525" y="3009899"/>
              <a:ext cx="371475" cy="1038225"/>
            </a:xfrm>
            <a:prstGeom prst="leftBrace">
              <a:avLst>
                <a:gd name="adj1" fmla="val 26851"/>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 xmlns:a16="http://schemas.microsoft.com/office/drawing/2014/main" id="{E56676AF-AF0D-9306-D43C-91681E7EBA80}"/>
                </a:ext>
              </a:extLst>
            </p:cNvPr>
            <p:cNvSpPr txBox="1"/>
            <p:nvPr/>
          </p:nvSpPr>
          <p:spPr>
            <a:xfrm>
              <a:off x="819150" y="3571875"/>
              <a:ext cx="117157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5 </a:t>
              </a:r>
              <a:r>
                <a:rPr lang="en-US" sz="2800" dirty="0" err="1">
                  <a:latin typeface="Times New Roman" panose="02020603050405020304" pitchFamily="18" charset="0"/>
                  <a:cs typeface="Times New Roman" panose="02020603050405020304" pitchFamily="18" charset="0"/>
                </a:rPr>
                <a:t>phút</a:t>
              </a:r>
              <a:endParaRPr lang="en-US" sz="2800" dirty="0">
                <a:latin typeface="Times New Roman" panose="02020603050405020304" pitchFamily="18" charset="0"/>
                <a:cs typeface="Times New Roman" panose="02020603050405020304" pitchFamily="18" charset="0"/>
              </a:endParaRPr>
            </a:p>
          </p:txBody>
        </p:sp>
      </p:grpSp>
      <p:pic>
        <p:nvPicPr>
          <p:cNvPr id="26" name="Picture 25" descr="A picture containing text, orange&#10;&#10;Description automatically generated">
            <a:extLst>
              <a:ext uri="{FF2B5EF4-FFF2-40B4-BE49-F238E27FC236}">
                <a16:creationId xmlns="" xmlns:a16="http://schemas.microsoft.com/office/drawing/2014/main" id="{A08A588E-5D38-E12A-FAF5-FB9D767146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0063" y="3467100"/>
            <a:ext cx="1374637" cy="1364748"/>
          </a:xfrm>
          <a:prstGeom prst="rect">
            <a:avLst/>
          </a:prstGeom>
        </p:spPr>
      </p:pic>
    </p:spTree>
    <p:extLst>
      <p:ext uri="{BB962C8B-B14F-4D97-AF65-F5344CB8AC3E}">
        <p14:creationId xmlns:p14="http://schemas.microsoft.com/office/powerpoint/2010/main" val="21026435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4.79167E-6 -2.59259E-6 L 0.29935 -0.2412 " pathEditMode="relative" rAng="0" ptsTypes="AA">
                                      <p:cBhvr>
                                        <p:cTn id="21" dur="2000" fill="hold"/>
                                        <p:tgtEl>
                                          <p:spTgt spid="26"/>
                                        </p:tgtEl>
                                        <p:attrNameLst>
                                          <p:attrName>ppt_x</p:attrName>
                                          <p:attrName>ppt_y</p:attrName>
                                        </p:attrNameLst>
                                      </p:cBhvr>
                                      <p:rCtr x="14961" y="-1206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Isosceles Triangle 16">
            <a:extLst>
              <a:ext uri="{FF2B5EF4-FFF2-40B4-BE49-F238E27FC236}">
                <a16:creationId xmlns="" xmlns:a16="http://schemas.microsoft.com/office/drawing/2014/main" id="{9EB3BA7C-1A76-4E51-B9DB-A9DC901C5566}"/>
              </a:ext>
            </a:extLst>
          </p:cNvPr>
          <p:cNvSpPr/>
          <p:nvPr/>
        </p:nvSpPr>
        <p:spPr>
          <a:xfrm>
            <a:off x="129890" y="116351"/>
            <a:ext cx="1008529" cy="833717"/>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4</a:t>
            </a:r>
          </a:p>
        </p:txBody>
      </p:sp>
      <p:sp>
        <p:nvSpPr>
          <p:cNvPr id="18" name="TextBox 17">
            <a:extLst>
              <a:ext uri="{FF2B5EF4-FFF2-40B4-BE49-F238E27FC236}">
                <a16:creationId xmlns="" xmlns:a16="http://schemas.microsoft.com/office/drawing/2014/main" id="{D05E51AE-DBC6-4DB2-9236-748307F65595}"/>
              </a:ext>
            </a:extLst>
          </p:cNvPr>
          <p:cNvSpPr txBox="1"/>
          <p:nvPr/>
        </p:nvSpPr>
        <p:spPr>
          <a:xfrm>
            <a:off x="1047750" y="372016"/>
            <a:ext cx="104965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Chọn đồng hồ thích hợp thay vào ô có dấu “?”</a:t>
            </a:r>
          </a:p>
        </p:txBody>
      </p:sp>
      <p:pic>
        <p:nvPicPr>
          <p:cNvPr id="6" name="Picture 5">
            <a:extLst>
              <a:ext uri="{FF2B5EF4-FFF2-40B4-BE49-F238E27FC236}">
                <a16:creationId xmlns="" xmlns:a16="http://schemas.microsoft.com/office/drawing/2014/main" id="{6B428DC7-4574-1E44-A4CF-532D3844A11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57300" y="1859832"/>
            <a:ext cx="9410700" cy="2757335"/>
          </a:xfrm>
          <a:prstGeom prst="rect">
            <a:avLst/>
          </a:prstGeom>
        </p:spPr>
      </p:pic>
      <p:grpSp>
        <p:nvGrpSpPr>
          <p:cNvPr id="13" name="Group 12">
            <a:extLst>
              <a:ext uri="{FF2B5EF4-FFF2-40B4-BE49-F238E27FC236}">
                <a16:creationId xmlns="" xmlns:a16="http://schemas.microsoft.com/office/drawing/2014/main" id="{1DD0E249-DC28-282B-3C6E-5D71D6A39980}"/>
              </a:ext>
            </a:extLst>
          </p:cNvPr>
          <p:cNvGrpSpPr/>
          <p:nvPr/>
        </p:nvGrpSpPr>
        <p:grpSpPr>
          <a:xfrm>
            <a:off x="4886325" y="2981324"/>
            <a:ext cx="1514475" cy="751821"/>
            <a:chOff x="819150" y="3343274"/>
            <a:chExt cx="1514475" cy="751821"/>
          </a:xfrm>
        </p:grpSpPr>
        <p:sp>
          <p:nvSpPr>
            <p:cNvPr id="14" name="Left Brace 13">
              <a:extLst>
                <a:ext uri="{FF2B5EF4-FFF2-40B4-BE49-F238E27FC236}">
                  <a16:creationId xmlns="" xmlns:a16="http://schemas.microsoft.com/office/drawing/2014/main" id="{4863C7C0-691D-65BF-8B81-7E7F4E650703}"/>
                </a:ext>
              </a:extLst>
            </p:cNvPr>
            <p:cNvSpPr/>
            <p:nvPr/>
          </p:nvSpPr>
          <p:spPr>
            <a:xfrm rot="16200000">
              <a:off x="1152525" y="3009899"/>
              <a:ext cx="371475" cy="1038225"/>
            </a:xfrm>
            <a:prstGeom prst="leftBrace">
              <a:avLst>
                <a:gd name="adj1" fmla="val 26851"/>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 xmlns:a16="http://schemas.microsoft.com/office/drawing/2014/main" id="{1A06D7FA-A1A3-DFC4-F3CE-E5262D6BA25B}"/>
                </a:ext>
              </a:extLst>
            </p:cNvPr>
            <p:cNvSpPr txBox="1"/>
            <p:nvPr/>
          </p:nvSpPr>
          <p:spPr>
            <a:xfrm>
              <a:off x="819150" y="3571875"/>
              <a:ext cx="151447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1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tiếng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grpSp>
        <p:nvGrpSpPr>
          <p:cNvPr id="16" name="Group 15">
            <a:extLst>
              <a:ext uri="{FF2B5EF4-FFF2-40B4-BE49-F238E27FC236}">
                <a16:creationId xmlns="" xmlns:a16="http://schemas.microsoft.com/office/drawing/2014/main" id="{505E3D43-E47E-4637-4004-A20D0347C11B}"/>
              </a:ext>
            </a:extLst>
          </p:cNvPr>
          <p:cNvGrpSpPr/>
          <p:nvPr/>
        </p:nvGrpSpPr>
        <p:grpSpPr>
          <a:xfrm>
            <a:off x="6581775" y="2876549"/>
            <a:ext cx="1704975" cy="751821"/>
            <a:chOff x="819150" y="3343274"/>
            <a:chExt cx="1704975" cy="751821"/>
          </a:xfrm>
        </p:grpSpPr>
        <p:sp>
          <p:nvSpPr>
            <p:cNvPr id="19" name="Left Brace 18">
              <a:extLst>
                <a:ext uri="{FF2B5EF4-FFF2-40B4-BE49-F238E27FC236}">
                  <a16:creationId xmlns="" xmlns:a16="http://schemas.microsoft.com/office/drawing/2014/main" id="{B40079A8-1015-B2A9-59FF-2BAFDE531738}"/>
                </a:ext>
              </a:extLst>
            </p:cNvPr>
            <p:cNvSpPr/>
            <p:nvPr/>
          </p:nvSpPr>
          <p:spPr>
            <a:xfrm rot="16200000">
              <a:off x="1152525" y="3009899"/>
              <a:ext cx="371475" cy="1038225"/>
            </a:xfrm>
            <a:prstGeom prst="leftBrace">
              <a:avLst>
                <a:gd name="adj1" fmla="val 26851"/>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 xmlns:a16="http://schemas.microsoft.com/office/drawing/2014/main" id="{E56676AF-AF0D-9306-D43C-91681E7EBA80}"/>
                </a:ext>
              </a:extLst>
            </p:cNvPr>
            <p:cNvSpPr txBox="1"/>
            <p:nvPr/>
          </p:nvSpPr>
          <p:spPr>
            <a:xfrm>
              <a:off x="819150" y="3571875"/>
              <a:ext cx="170497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1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tiếng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grpSp>
        <p:nvGrpSpPr>
          <p:cNvPr id="2" name="Group 1">
            <a:extLst>
              <a:ext uri="{FF2B5EF4-FFF2-40B4-BE49-F238E27FC236}">
                <a16:creationId xmlns="" xmlns:a16="http://schemas.microsoft.com/office/drawing/2014/main" id="{E9D0DA65-4AC3-B647-02C0-7CB95EFB7B8A}"/>
              </a:ext>
            </a:extLst>
          </p:cNvPr>
          <p:cNvGrpSpPr/>
          <p:nvPr/>
        </p:nvGrpSpPr>
        <p:grpSpPr>
          <a:xfrm>
            <a:off x="8286750" y="3019424"/>
            <a:ext cx="1704975" cy="751821"/>
            <a:chOff x="819150" y="3343274"/>
            <a:chExt cx="1704975" cy="751821"/>
          </a:xfrm>
        </p:grpSpPr>
        <p:sp>
          <p:nvSpPr>
            <p:cNvPr id="3" name="Left Brace 2">
              <a:extLst>
                <a:ext uri="{FF2B5EF4-FFF2-40B4-BE49-F238E27FC236}">
                  <a16:creationId xmlns="" xmlns:a16="http://schemas.microsoft.com/office/drawing/2014/main" id="{8838530A-F51E-29E5-5CD6-ED3DC3959306}"/>
                </a:ext>
              </a:extLst>
            </p:cNvPr>
            <p:cNvSpPr/>
            <p:nvPr/>
          </p:nvSpPr>
          <p:spPr>
            <a:xfrm rot="16200000">
              <a:off x="1152525" y="3009899"/>
              <a:ext cx="371475" cy="1038225"/>
            </a:xfrm>
            <a:prstGeom prst="leftBrace">
              <a:avLst>
                <a:gd name="adj1" fmla="val 26851"/>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 xmlns:a16="http://schemas.microsoft.com/office/drawing/2014/main" id="{490D643B-5D28-F625-307C-D45C76A66DE9}"/>
                </a:ext>
              </a:extLst>
            </p:cNvPr>
            <p:cNvSpPr txBox="1"/>
            <p:nvPr/>
          </p:nvSpPr>
          <p:spPr>
            <a:xfrm>
              <a:off x="819150" y="3571875"/>
              <a:ext cx="170497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1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tiếng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pic>
        <p:nvPicPr>
          <p:cNvPr id="9" name="Picture 8" descr="A picture containing text&#10;&#10;Description automatically generated">
            <a:extLst>
              <a:ext uri="{FF2B5EF4-FFF2-40B4-BE49-F238E27FC236}">
                <a16:creationId xmlns="" xmlns:a16="http://schemas.microsoft.com/office/drawing/2014/main" id="{3E3B2985-9899-9348-4C4F-E23D593B15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1855" y="3390899"/>
            <a:ext cx="1238325" cy="1228725"/>
          </a:xfrm>
          <a:prstGeom prst="rect">
            <a:avLst/>
          </a:prstGeom>
        </p:spPr>
      </p:pic>
    </p:spTree>
    <p:extLst>
      <p:ext uri="{BB962C8B-B14F-4D97-AF65-F5344CB8AC3E}">
        <p14:creationId xmlns:p14="http://schemas.microsoft.com/office/powerpoint/2010/main" val="23602129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1.11022E-16 2.22222E-6 L -0.42266 -0.20764 " pathEditMode="relative" rAng="0" ptsTypes="AA">
                                      <p:cBhvr>
                                        <p:cTn id="21" dur="2000" fill="hold"/>
                                        <p:tgtEl>
                                          <p:spTgt spid="9"/>
                                        </p:tgtEl>
                                        <p:attrNameLst>
                                          <p:attrName>ppt_x</p:attrName>
                                          <p:attrName>ppt_y</p:attrName>
                                        </p:attrNameLst>
                                      </p:cBhvr>
                                      <p:rCtr x="-21133" y="-103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Isosceles Triangle 16">
            <a:extLst>
              <a:ext uri="{FF2B5EF4-FFF2-40B4-BE49-F238E27FC236}">
                <a16:creationId xmlns="" xmlns:a16="http://schemas.microsoft.com/office/drawing/2014/main" id="{9EB3BA7C-1A76-4E51-B9DB-A9DC901C5566}"/>
              </a:ext>
            </a:extLst>
          </p:cNvPr>
          <p:cNvSpPr/>
          <p:nvPr/>
        </p:nvSpPr>
        <p:spPr>
          <a:xfrm>
            <a:off x="129890" y="116351"/>
            <a:ext cx="1008529" cy="833717"/>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5</a:t>
            </a:r>
          </a:p>
        </p:txBody>
      </p:sp>
      <p:sp>
        <p:nvSpPr>
          <p:cNvPr id="18" name="TextBox 17">
            <a:extLst>
              <a:ext uri="{FF2B5EF4-FFF2-40B4-BE49-F238E27FC236}">
                <a16:creationId xmlns="" xmlns:a16="http://schemas.microsoft.com/office/drawing/2014/main" id="{D05E51AE-DBC6-4DB2-9236-748307F65595}"/>
              </a:ext>
            </a:extLst>
          </p:cNvPr>
          <p:cNvSpPr txBox="1"/>
          <p:nvPr/>
        </p:nvSpPr>
        <p:spPr>
          <a:xfrm>
            <a:off x="1047750" y="358162"/>
            <a:ext cx="104965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Số</a:t>
            </a:r>
            <a:endPar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 xmlns:a16="http://schemas.microsoft.com/office/drawing/2014/main" id="{4CFB9285-1754-6119-BAF3-205DC0D50013}"/>
              </a:ext>
            </a:extLst>
          </p:cNvPr>
          <p:cNvGrpSpPr/>
          <p:nvPr/>
        </p:nvGrpSpPr>
        <p:grpSpPr>
          <a:xfrm>
            <a:off x="891920" y="1465707"/>
            <a:ext cx="5489829" cy="737223"/>
            <a:chOff x="45719" y="1790319"/>
            <a:chExt cx="5489829" cy="737223"/>
          </a:xfrm>
        </p:grpSpPr>
        <p:sp>
          <p:nvSpPr>
            <p:cNvPr id="7" name="TextBox 6">
              <a:extLst>
                <a:ext uri="{FF2B5EF4-FFF2-40B4-BE49-F238E27FC236}">
                  <a16:creationId xmlns="" xmlns:a16="http://schemas.microsoft.com/office/drawing/2014/main" id="{CAFF4218-7A46-7CCB-956E-EC3ED8262E63}"/>
                </a:ext>
              </a:extLst>
            </p:cNvPr>
            <p:cNvSpPr txBox="1"/>
            <p:nvPr/>
          </p:nvSpPr>
          <p:spPr>
            <a:xfrm>
              <a:off x="45719" y="1819656"/>
              <a:ext cx="5489829"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a) 3 </a:t>
              </a:r>
              <a:r>
                <a:rPr lang="en-US" sz="4000" dirty="0" err="1">
                  <a:latin typeface="Times New Roman" panose="02020603050405020304" pitchFamily="18" charset="0"/>
                  <a:cs typeface="Times New Roman" panose="02020603050405020304" pitchFamily="18" charset="0"/>
                </a:rPr>
                <a:t>tuần</a:t>
              </a:r>
              <a:r>
                <a:rPr lang="en-US" sz="4000" dirty="0">
                  <a:latin typeface="Times New Roman" panose="02020603050405020304" pitchFamily="18" charset="0"/>
                  <a:cs typeface="Times New Roman" panose="02020603050405020304" pitchFamily="18" charset="0"/>
                </a:rPr>
                <a:t> =       </a:t>
              </a:r>
              <a:r>
                <a:rPr lang="en-US" sz="4000" dirty="0" err="1">
                  <a:latin typeface="Times New Roman" panose="02020603050405020304" pitchFamily="18" charset="0"/>
                  <a:cs typeface="Times New Roman" panose="02020603050405020304" pitchFamily="18" charset="0"/>
                </a:rPr>
                <a:t>ngày</a:t>
              </a:r>
              <a:endParaRPr lang="en-US" sz="4000" dirty="0">
                <a:latin typeface="Times New Roman" panose="02020603050405020304" pitchFamily="18" charset="0"/>
                <a:cs typeface="Times New Roman" panose="02020603050405020304" pitchFamily="18" charset="0"/>
              </a:endParaRPr>
            </a:p>
          </p:txBody>
        </p:sp>
        <p:sp>
          <p:nvSpPr>
            <p:cNvPr id="8" name="Rectangle: Rounded Corners 7">
              <a:extLst>
                <a:ext uri="{FF2B5EF4-FFF2-40B4-BE49-F238E27FC236}">
                  <a16:creationId xmlns="" xmlns:a16="http://schemas.microsoft.com/office/drawing/2014/main" id="{700CBF89-B795-CD81-31D1-85CCC40850E8}"/>
                </a:ext>
              </a:extLst>
            </p:cNvPr>
            <p:cNvSpPr/>
            <p:nvPr/>
          </p:nvSpPr>
          <p:spPr>
            <a:xfrm>
              <a:off x="2639187" y="1790319"/>
              <a:ext cx="786384" cy="64008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Times New Roman" panose="02020603050405020304" pitchFamily="18" charset="0"/>
                  <a:cs typeface="Times New Roman" panose="02020603050405020304" pitchFamily="18" charset="0"/>
                </a:rPr>
                <a:t>?</a:t>
              </a:r>
            </a:p>
          </p:txBody>
        </p:sp>
      </p:grpSp>
      <p:sp>
        <p:nvSpPr>
          <p:cNvPr id="10" name="TextBox 9">
            <a:extLst>
              <a:ext uri="{FF2B5EF4-FFF2-40B4-BE49-F238E27FC236}">
                <a16:creationId xmlns="" xmlns:a16="http://schemas.microsoft.com/office/drawing/2014/main" id="{CA4E9D63-1D28-FAD1-3769-C12AAB248EB5}"/>
              </a:ext>
            </a:extLst>
          </p:cNvPr>
          <p:cNvSpPr txBox="1"/>
          <p:nvPr/>
        </p:nvSpPr>
        <p:spPr>
          <a:xfrm>
            <a:off x="421005" y="2368677"/>
            <a:ext cx="6358128" cy="1015663"/>
          </a:xfrm>
          <a:prstGeom prst="rect">
            <a:avLst/>
          </a:prstGeom>
          <a:noFill/>
        </p:spPr>
        <p:txBody>
          <a:bodyPr wrap="square" rtlCol="0">
            <a:spAutoFit/>
          </a:bodyPr>
          <a:lstStyle/>
          <a:p>
            <a:r>
              <a:rPr lang="en-US" sz="3000" b="1" i="0" dirty="0">
                <a:solidFill>
                  <a:srgbClr val="0070C0"/>
                </a:solidFill>
                <a:effectLst/>
                <a:latin typeface="Times New Roman" panose="02020603050405020304" pitchFamily="18" charset="0"/>
                <a:cs typeface="Times New Roman" panose="02020603050405020304" pitchFamily="18" charset="0"/>
              </a:rPr>
              <a:t>1 </a:t>
            </a:r>
            <a:r>
              <a:rPr lang="en-US" sz="3000" b="1" dirty="0" err="1">
                <a:solidFill>
                  <a:srgbClr val="0070C0"/>
                </a:solidFill>
                <a:latin typeface="Times New Roman" panose="02020603050405020304" pitchFamily="18" charset="0"/>
                <a:cs typeface="Times New Roman" panose="02020603050405020304" pitchFamily="18" charset="0"/>
              </a:rPr>
              <a:t>tuần</a:t>
            </a:r>
            <a:r>
              <a:rPr lang="en-US" sz="3000" b="1" dirty="0">
                <a:solidFill>
                  <a:srgbClr val="0070C0"/>
                </a:solidFill>
                <a:latin typeface="Times New Roman" panose="02020603050405020304" pitchFamily="18" charset="0"/>
                <a:cs typeface="Times New Roman" panose="02020603050405020304" pitchFamily="18" charset="0"/>
              </a:rPr>
              <a:t> = 7 </a:t>
            </a:r>
            <a:r>
              <a:rPr lang="en-US" sz="3000" b="1" dirty="0" err="1">
                <a:solidFill>
                  <a:srgbClr val="0070C0"/>
                </a:solidFill>
                <a:latin typeface="Times New Roman" panose="02020603050405020304" pitchFamily="18" charset="0"/>
                <a:cs typeface="Times New Roman" panose="02020603050405020304" pitchFamily="18" charset="0"/>
              </a:rPr>
              <a:t>ngày</a:t>
            </a:r>
            <a:endParaRPr lang="en-US" sz="3000" b="1" i="0" dirty="0">
              <a:solidFill>
                <a:srgbClr val="0070C0"/>
              </a:solidFill>
              <a:effectLst/>
              <a:latin typeface="Times New Roman" panose="02020603050405020304" pitchFamily="18" charset="0"/>
              <a:cs typeface="Times New Roman" panose="02020603050405020304" pitchFamily="18" charset="0"/>
            </a:endParaRPr>
          </a:p>
          <a:p>
            <a:r>
              <a:rPr lang="en-US" sz="3000" b="1" dirty="0">
                <a:solidFill>
                  <a:srgbClr val="0070C0"/>
                </a:solidFill>
                <a:latin typeface="Times New Roman" panose="02020603050405020304" pitchFamily="18" charset="0"/>
                <a:cs typeface="Times New Roman" panose="02020603050405020304" pitchFamily="18" charset="0"/>
              </a:rPr>
              <a:t>3 </a:t>
            </a:r>
            <a:r>
              <a:rPr lang="en-US" sz="3000" b="1" dirty="0" err="1">
                <a:solidFill>
                  <a:srgbClr val="0070C0"/>
                </a:solidFill>
                <a:latin typeface="Times New Roman" panose="02020603050405020304" pitchFamily="18" charset="0"/>
                <a:cs typeface="Times New Roman" panose="02020603050405020304" pitchFamily="18" charset="0"/>
              </a:rPr>
              <a:t>tuần</a:t>
            </a:r>
            <a:r>
              <a:rPr lang="en-US" sz="3000" b="1" dirty="0">
                <a:solidFill>
                  <a:srgbClr val="0070C0"/>
                </a:solidFill>
                <a:latin typeface="Times New Roman" panose="02020603050405020304" pitchFamily="18" charset="0"/>
                <a:cs typeface="Times New Roman" panose="02020603050405020304" pitchFamily="18" charset="0"/>
              </a:rPr>
              <a:t> = 7 </a:t>
            </a:r>
            <a:r>
              <a:rPr lang="en-US" sz="3000" b="1" dirty="0" err="1">
                <a:solidFill>
                  <a:srgbClr val="0070C0"/>
                </a:solidFill>
                <a:latin typeface="Times New Roman" panose="02020603050405020304" pitchFamily="18" charset="0"/>
                <a:cs typeface="Times New Roman" panose="02020603050405020304" pitchFamily="18" charset="0"/>
              </a:rPr>
              <a:t>ngày</a:t>
            </a:r>
            <a:r>
              <a:rPr lang="en-US" sz="3000" b="1" dirty="0">
                <a:solidFill>
                  <a:srgbClr val="0070C0"/>
                </a:solidFill>
                <a:latin typeface="Times New Roman" panose="02020603050405020304" pitchFamily="18" charset="0"/>
                <a:cs typeface="Times New Roman" panose="02020603050405020304" pitchFamily="18" charset="0"/>
              </a:rPr>
              <a:t> x 3 = 21 </a:t>
            </a:r>
            <a:r>
              <a:rPr lang="en-US" sz="3000" b="1" dirty="0" err="1">
                <a:solidFill>
                  <a:srgbClr val="0070C0"/>
                </a:solidFill>
                <a:latin typeface="Times New Roman" panose="02020603050405020304" pitchFamily="18" charset="0"/>
                <a:cs typeface="Times New Roman" panose="02020603050405020304" pitchFamily="18" charset="0"/>
              </a:rPr>
              <a:t>ngày</a:t>
            </a:r>
            <a:endParaRPr lang="en-US" sz="3000" b="1" dirty="0">
              <a:solidFill>
                <a:srgbClr val="0070C0"/>
              </a:solidFill>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 xmlns:a16="http://schemas.microsoft.com/office/drawing/2014/main" id="{F81980FD-24B7-2688-371F-F6033C0D8A8D}"/>
              </a:ext>
            </a:extLst>
          </p:cNvPr>
          <p:cNvGrpSpPr/>
          <p:nvPr/>
        </p:nvGrpSpPr>
        <p:grpSpPr>
          <a:xfrm>
            <a:off x="6111620" y="1514094"/>
            <a:ext cx="5489829" cy="707886"/>
            <a:chOff x="45719" y="1819656"/>
            <a:chExt cx="5489829" cy="707886"/>
          </a:xfrm>
        </p:grpSpPr>
        <p:sp>
          <p:nvSpPr>
            <p:cNvPr id="21" name="TextBox 20">
              <a:extLst>
                <a:ext uri="{FF2B5EF4-FFF2-40B4-BE49-F238E27FC236}">
                  <a16:creationId xmlns="" xmlns:a16="http://schemas.microsoft.com/office/drawing/2014/main" id="{3472CF7D-110E-ADC7-94A8-C75ED2F31B19}"/>
                </a:ext>
              </a:extLst>
            </p:cNvPr>
            <p:cNvSpPr txBox="1"/>
            <p:nvPr/>
          </p:nvSpPr>
          <p:spPr>
            <a:xfrm>
              <a:off x="45719" y="1819656"/>
              <a:ext cx="5489829"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b) 3 </a:t>
              </a:r>
              <a:r>
                <a:rPr lang="en-US" sz="4000" dirty="0" err="1">
                  <a:latin typeface="Times New Roman" panose="02020603050405020304" pitchFamily="18" charset="0"/>
                  <a:cs typeface="Times New Roman" panose="02020603050405020304" pitchFamily="18" charset="0"/>
                </a:rPr>
                <a:t>giờ</a:t>
              </a:r>
              <a:r>
                <a:rPr lang="en-US" sz="4000" dirty="0">
                  <a:latin typeface="Times New Roman" panose="02020603050405020304" pitchFamily="18" charset="0"/>
                  <a:cs typeface="Times New Roman" panose="02020603050405020304" pitchFamily="18" charset="0"/>
                </a:rPr>
                <a:t> =        </a:t>
              </a:r>
              <a:r>
                <a:rPr lang="en-US" sz="4000" dirty="0" err="1">
                  <a:latin typeface="Times New Roman" panose="02020603050405020304" pitchFamily="18" charset="0"/>
                  <a:cs typeface="Times New Roman" panose="02020603050405020304" pitchFamily="18" charset="0"/>
                </a:rPr>
                <a:t>phút</a:t>
              </a:r>
              <a:endParaRPr lang="en-US" sz="4000" dirty="0">
                <a:latin typeface="Times New Roman" panose="02020603050405020304" pitchFamily="18" charset="0"/>
                <a:cs typeface="Times New Roman" panose="02020603050405020304" pitchFamily="18" charset="0"/>
              </a:endParaRPr>
            </a:p>
          </p:txBody>
        </p:sp>
        <p:sp>
          <p:nvSpPr>
            <p:cNvPr id="22" name="Rectangle: Rounded Corners 21">
              <a:extLst>
                <a:ext uri="{FF2B5EF4-FFF2-40B4-BE49-F238E27FC236}">
                  <a16:creationId xmlns="" xmlns:a16="http://schemas.microsoft.com/office/drawing/2014/main" id="{9F99ACF4-E3E7-AC1E-8752-C359E2C75904}"/>
                </a:ext>
              </a:extLst>
            </p:cNvPr>
            <p:cNvSpPr/>
            <p:nvPr/>
          </p:nvSpPr>
          <p:spPr>
            <a:xfrm>
              <a:off x="2448687" y="1837944"/>
              <a:ext cx="786384" cy="64008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Times New Roman" panose="02020603050405020304" pitchFamily="18" charset="0"/>
                  <a:cs typeface="Times New Roman" panose="02020603050405020304" pitchFamily="18" charset="0"/>
                </a:rPr>
                <a:t>?</a:t>
              </a:r>
            </a:p>
          </p:txBody>
        </p:sp>
      </p:grpSp>
      <p:grpSp>
        <p:nvGrpSpPr>
          <p:cNvPr id="23" name="Group 22">
            <a:extLst>
              <a:ext uri="{FF2B5EF4-FFF2-40B4-BE49-F238E27FC236}">
                <a16:creationId xmlns="" xmlns:a16="http://schemas.microsoft.com/office/drawing/2014/main" id="{0B786416-2D74-05A1-D15A-C85A93417FC5}"/>
              </a:ext>
            </a:extLst>
          </p:cNvPr>
          <p:cNvGrpSpPr/>
          <p:nvPr/>
        </p:nvGrpSpPr>
        <p:grpSpPr>
          <a:xfrm>
            <a:off x="825245" y="3637407"/>
            <a:ext cx="5489829" cy="737223"/>
            <a:chOff x="45719" y="1790319"/>
            <a:chExt cx="5489829" cy="737223"/>
          </a:xfrm>
        </p:grpSpPr>
        <p:sp>
          <p:nvSpPr>
            <p:cNvPr id="24" name="TextBox 23">
              <a:extLst>
                <a:ext uri="{FF2B5EF4-FFF2-40B4-BE49-F238E27FC236}">
                  <a16:creationId xmlns="" xmlns:a16="http://schemas.microsoft.com/office/drawing/2014/main" id="{1969342A-E3E6-0D27-300A-84E1792516C5}"/>
                </a:ext>
              </a:extLst>
            </p:cNvPr>
            <p:cNvSpPr txBox="1"/>
            <p:nvPr/>
          </p:nvSpPr>
          <p:spPr>
            <a:xfrm>
              <a:off x="45719" y="1819656"/>
              <a:ext cx="5489829"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c) 3 </a:t>
              </a:r>
              <a:r>
                <a:rPr lang="en-US" sz="4000" dirty="0" err="1">
                  <a:latin typeface="Times New Roman" panose="02020603050405020304" pitchFamily="18" charset="0"/>
                  <a:cs typeface="Times New Roman" panose="02020603050405020304" pitchFamily="18" charset="0"/>
                </a:rPr>
                <a:t>năm</a:t>
              </a:r>
              <a:r>
                <a:rPr lang="en-US" sz="4000" dirty="0">
                  <a:latin typeface="Times New Roman" panose="02020603050405020304" pitchFamily="18" charset="0"/>
                  <a:cs typeface="Times New Roman" panose="02020603050405020304" pitchFamily="18" charset="0"/>
                </a:rPr>
                <a:t> =       </a:t>
              </a:r>
              <a:r>
                <a:rPr lang="en-US" sz="4000" dirty="0" err="1">
                  <a:latin typeface="Times New Roman" panose="02020603050405020304" pitchFamily="18" charset="0"/>
                  <a:cs typeface="Times New Roman" panose="02020603050405020304" pitchFamily="18" charset="0"/>
                </a:rPr>
                <a:t>tháng</a:t>
              </a:r>
              <a:endParaRPr lang="en-US" sz="4000" dirty="0">
                <a:latin typeface="Times New Roman" panose="02020603050405020304" pitchFamily="18" charset="0"/>
                <a:cs typeface="Times New Roman" panose="02020603050405020304" pitchFamily="18" charset="0"/>
              </a:endParaRPr>
            </a:p>
          </p:txBody>
        </p:sp>
        <p:sp>
          <p:nvSpPr>
            <p:cNvPr id="25" name="Rectangle: Rounded Corners 24">
              <a:extLst>
                <a:ext uri="{FF2B5EF4-FFF2-40B4-BE49-F238E27FC236}">
                  <a16:creationId xmlns="" xmlns:a16="http://schemas.microsoft.com/office/drawing/2014/main" id="{8A985A19-8981-8E36-4538-B91A9B8DF0B7}"/>
                </a:ext>
              </a:extLst>
            </p:cNvPr>
            <p:cNvSpPr/>
            <p:nvPr/>
          </p:nvSpPr>
          <p:spPr>
            <a:xfrm>
              <a:off x="2639187" y="1790319"/>
              <a:ext cx="786384" cy="64008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Times New Roman" panose="02020603050405020304" pitchFamily="18" charset="0"/>
                  <a:cs typeface="Times New Roman" panose="02020603050405020304" pitchFamily="18" charset="0"/>
                </a:rPr>
                <a:t>?</a:t>
              </a:r>
            </a:p>
          </p:txBody>
        </p:sp>
      </p:grpSp>
      <p:grpSp>
        <p:nvGrpSpPr>
          <p:cNvPr id="26" name="Group 25">
            <a:extLst>
              <a:ext uri="{FF2B5EF4-FFF2-40B4-BE49-F238E27FC236}">
                <a16:creationId xmlns="" xmlns:a16="http://schemas.microsoft.com/office/drawing/2014/main" id="{B41384D2-4CC5-97F9-200D-5780DADC2829}"/>
              </a:ext>
            </a:extLst>
          </p:cNvPr>
          <p:cNvGrpSpPr/>
          <p:nvPr/>
        </p:nvGrpSpPr>
        <p:grpSpPr>
          <a:xfrm>
            <a:off x="6454520" y="3542157"/>
            <a:ext cx="5489829" cy="737223"/>
            <a:chOff x="45719" y="1790319"/>
            <a:chExt cx="5489829" cy="737223"/>
          </a:xfrm>
        </p:grpSpPr>
        <p:sp>
          <p:nvSpPr>
            <p:cNvPr id="27" name="TextBox 26">
              <a:extLst>
                <a:ext uri="{FF2B5EF4-FFF2-40B4-BE49-F238E27FC236}">
                  <a16:creationId xmlns="" xmlns:a16="http://schemas.microsoft.com/office/drawing/2014/main" id="{2DE3EA60-3066-1EB0-FA9A-BC67AB232397}"/>
                </a:ext>
              </a:extLst>
            </p:cNvPr>
            <p:cNvSpPr txBox="1"/>
            <p:nvPr/>
          </p:nvSpPr>
          <p:spPr>
            <a:xfrm>
              <a:off x="45719" y="1819656"/>
              <a:ext cx="5489829"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d) 3 </a:t>
              </a:r>
              <a:r>
                <a:rPr lang="en-US" sz="4000" dirty="0" err="1">
                  <a:latin typeface="Times New Roman" panose="02020603050405020304" pitchFamily="18" charset="0"/>
                  <a:cs typeface="Times New Roman" panose="02020603050405020304" pitchFamily="18" charset="0"/>
                </a:rPr>
                <a:t>ngày</a:t>
              </a:r>
              <a:r>
                <a:rPr lang="en-US" sz="4000" dirty="0">
                  <a:latin typeface="Times New Roman" panose="02020603050405020304" pitchFamily="18" charset="0"/>
                  <a:cs typeface="Times New Roman" panose="02020603050405020304" pitchFamily="18" charset="0"/>
                </a:rPr>
                <a:t> =       </a:t>
              </a:r>
              <a:r>
                <a:rPr lang="en-US" sz="4000" dirty="0" err="1">
                  <a:latin typeface="Times New Roman" panose="02020603050405020304" pitchFamily="18" charset="0"/>
                  <a:cs typeface="Times New Roman" panose="02020603050405020304" pitchFamily="18" charset="0"/>
                </a:rPr>
                <a:t>giờ</a:t>
              </a:r>
              <a:endParaRPr lang="en-US" sz="4000" dirty="0">
                <a:latin typeface="Times New Roman" panose="02020603050405020304" pitchFamily="18" charset="0"/>
                <a:cs typeface="Times New Roman" panose="02020603050405020304" pitchFamily="18" charset="0"/>
              </a:endParaRPr>
            </a:p>
          </p:txBody>
        </p:sp>
        <p:sp>
          <p:nvSpPr>
            <p:cNvPr id="28" name="Rectangle: Rounded Corners 27">
              <a:extLst>
                <a:ext uri="{FF2B5EF4-FFF2-40B4-BE49-F238E27FC236}">
                  <a16:creationId xmlns="" xmlns:a16="http://schemas.microsoft.com/office/drawing/2014/main" id="{AAF29A2D-A3D6-B7B4-998C-CBF0D5169134}"/>
                </a:ext>
              </a:extLst>
            </p:cNvPr>
            <p:cNvSpPr/>
            <p:nvPr/>
          </p:nvSpPr>
          <p:spPr>
            <a:xfrm>
              <a:off x="2801112" y="1790319"/>
              <a:ext cx="786384" cy="64008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Times New Roman" panose="02020603050405020304" pitchFamily="18" charset="0"/>
                  <a:cs typeface="Times New Roman" panose="02020603050405020304" pitchFamily="18" charset="0"/>
                </a:rPr>
                <a:t>?</a:t>
              </a:r>
            </a:p>
          </p:txBody>
        </p:sp>
      </p:grpSp>
      <p:sp>
        <p:nvSpPr>
          <p:cNvPr id="29" name="Rectangle: Rounded Corners 28">
            <a:extLst>
              <a:ext uri="{FF2B5EF4-FFF2-40B4-BE49-F238E27FC236}">
                <a16:creationId xmlns="" xmlns:a16="http://schemas.microsoft.com/office/drawing/2014/main" id="{4979D338-964E-25FF-CC71-798F9A6F02AD}"/>
              </a:ext>
            </a:extLst>
          </p:cNvPr>
          <p:cNvSpPr/>
          <p:nvPr/>
        </p:nvSpPr>
        <p:spPr>
          <a:xfrm>
            <a:off x="3454146" y="1471041"/>
            <a:ext cx="911352" cy="64008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300" dirty="0">
                <a:solidFill>
                  <a:srgbClr val="FF0000"/>
                </a:solidFill>
                <a:latin typeface="Times New Roman" panose="02020603050405020304" pitchFamily="18" charset="0"/>
                <a:cs typeface="Times New Roman" panose="02020603050405020304" pitchFamily="18" charset="0"/>
              </a:rPr>
              <a:t>21</a:t>
            </a:r>
          </a:p>
        </p:txBody>
      </p:sp>
      <p:sp>
        <p:nvSpPr>
          <p:cNvPr id="30" name="TextBox 29">
            <a:extLst>
              <a:ext uri="{FF2B5EF4-FFF2-40B4-BE49-F238E27FC236}">
                <a16:creationId xmlns="" xmlns:a16="http://schemas.microsoft.com/office/drawing/2014/main" id="{579A65E8-328E-2BCB-028A-A07BCA3D8DD0}"/>
              </a:ext>
            </a:extLst>
          </p:cNvPr>
          <p:cNvSpPr txBox="1"/>
          <p:nvPr/>
        </p:nvSpPr>
        <p:spPr>
          <a:xfrm>
            <a:off x="6345555" y="2406777"/>
            <a:ext cx="6358128" cy="1015663"/>
          </a:xfrm>
          <a:prstGeom prst="rect">
            <a:avLst/>
          </a:prstGeom>
          <a:noFill/>
        </p:spPr>
        <p:txBody>
          <a:bodyPr wrap="square" rtlCol="0">
            <a:spAutoFit/>
          </a:bodyPr>
          <a:lstStyle/>
          <a:p>
            <a:r>
              <a:rPr lang="en-US" sz="3000" b="1" i="0" dirty="0">
                <a:solidFill>
                  <a:srgbClr val="0070C0"/>
                </a:solidFill>
                <a:effectLst/>
                <a:latin typeface="Times New Roman" panose="02020603050405020304" pitchFamily="18" charset="0"/>
                <a:cs typeface="Times New Roman" panose="02020603050405020304" pitchFamily="18" charset="0"/>
              </a:rPr>
              <a:t>1 </a:t>
            </a:r>
            <a:r>
              <a:rPr lang="en-US" sz="3000" b="1" dirty="0" err="1">
                <a:solidFill>
                  <a:srgbClr val="0070C0"/>
                </a:solidFill>
                <a:latin typeface="Times New Roman" panose="02020603050405020304" pitchFamily="18" charset="0"/>
                <a:cs typeface="Times New Roman" panose="02020603050405020304" pitchFamily="18" charset="0"/>
              </a:rPr>
              <a:t>giờ</a:t>
            </a:r>
            <a:r>
              <a:rPr lang="en-US" sz="3000" b="1" dirty="0">
                <a:solidFill>
                  <a:srgbClr val="0070C0"/>
                </a:solidFill>
                <a:latin typeface="Times New Roman" panose="02020603050405020304" pitchFamily="18" charset="0"/>
                <a:cs typeface="Times New Roman" panose="02020603050405020304" pitchFamily="18" charset="0"/>
              </a:rPr>
              <a:t> = 60 </a:t>
            </a:r>
            <a:r>
              <a:rPr lang="en-US" sz="3000" b="1" dirty="0" err="1">
                <a:solidFill>
                  <a:srgbClr val="0070C0"/>
                </a:solidFill>
                <a:latin typeface="Times New Roman" panose="02020603050405020304" pitchFamily="18" charset="0"/>
                <a:cs typeface="Times New Roman" panose="02020603050405020304" pitchFamily="18" charset="0"/>
              </a:rPr>
              <a:t>phút</a:t>
            </a:r>
            <a:endParaRPr lang="en-US" sz="3000" b="1" i="0" dirty="0">
              <a:solidFill>
                <a:srgbClr val="0070C0"/>
              </a:solidFill>
              <a:effectLst/>
              <a:latin typeface="Times New Roman" panose="02020603050405020304" pitchFamily="18" charset="0"/>
              <a:cs typeface="Times New Roman" panose="02020603050405020304" pitchFamily="18" charset="0"/>
            </a:endParaRPr>
          </a:p>
          <a:p>
            <a:r>
              <a:rPr lang="en-US" sz="3000" b="1" dirty="0">
                <a:solidFill>
                  <a:srgbClr val="0070C0"/>
                </a:solidFill>
                <a:latin typeface="Times New Roman" panose="02020603050405020304" pitchFamily="18" charset="0"/>
                <a:cs typeface="Times New Roman" panose="02020603050405020304" pitchFamily="18" charset="0"/>
              </a:rPr>
              <a:t>3 </a:t>
            </a:r>
            <a:r>
              <a:rPr lang="en-US" sz="3000" b="1" dirty="0" err="1">
                <a:solidFill>
                  <a:srgbClr val="0070C0"/>
                </a:solidFill>
                <a:latin typeface="Times New Roman" panose="02020603050405020304" pitchFamily="18" charset="0"/>
                <a:cs typeface="Times New Roman" panose="02020603050405020304" pitchFamily="18" charset="0"/>
              </a:rPr>
              <a:t>giờ</a:t>
            </a:r>
            <a:r>
              <a:rPr lang="en-US" sz="3000" b="1" dirty="0">
                <a:solidFill>
                  <a:srgbClr val="0070C0"/>
                </a:solidFill>
                <a:latin typeface="Times New Roman" panose="02020603050405020304" pitchFamily="18" charset="0"/>
                <a:cs typeface="Times New Roman" panose="02020603050405020304" pitchFamily="18" charset="0"/>
              </a:rPr>
              <a:t> = 60 </a:t>
            </a:r>
            <a:r>
              <a:rPr lang="en-US" sz="3000" b="1" dirty="0" err="1">
                <a:solidFill>
                  <a:srgbClr val="0070C0"/>
                </a:solidFill>
                <a:latin typeface="Times New Roman" panose="02020603050405020304" pitchFamily="18" charset="0"/>
                <a:cs typeface="Times New Roman" panose="02020603050405020304" pitchFamily="18" charset="0"/>
              </a:rPr>
              <a:t>phút</a:t>
            </a:r>
            <a:r>
              <a:rPr lang="en-US" sz="3000" b="1" dirty="0">
                <a:solidFill>
                  <a:srgbClr val="0070C0"/>
                </a:solidFill>
                <a:latin typeface="Times New Roman" panose="02020603050405020304" pitchFamily="18" charset="0"/>
                <a:cs typeface="Times New Roman" panose="02020603050405020304" pitchFamily="18" charset="0"/>
              </a:rPr>
              <a:t> x 3 = 180 </a:t>
            </a:r>
            <a:r>
              <a:rPr lang="en-US" sz="3000" b="1" dirty="0" err="1">
                <a:solidFill>
                  <a:srgbClr val="0070C0"/>
                </a:solidFill>
                <a:latin typeface="Times New Roman" panose="02020603050405020304" pitchFamily="18" charset="0"/>
                <a:cs typeface="Times New Roman" panose="02020603050405020304" pitchFamily="18" charset="0"/>
              </a:rPr>
              <a:t>phút</a:t>
            </a:r>
            <a:endParaRPr lang="en-US" sz="3000" b="1" dirty="0">
              <a:solidFill>
                <a:srgbClr val="0070C0"/>
              </a:solidFill>
              <a:latin typeface="Times New Roman" panose="02020603050405020304" pitchFamily="18" charset="0"/>
              <a:cs typeface="Times New Roman" panose="02020603050405020304" pitchFamily="18" charset="0"/>
            </a:endParaRPr>
          </a:p>
        </p:txBody>
      </p:sp>
      <p:sp>
        <p:nvSpPr>
          <p:cNvPr id="31" name="Rectangle: Rounded Corners 30">
            <a:extLst>
              <a:ext uri="{FF2B5EF4-FFF2-40B4-BE49-F238E27FC236}">
                <a16:creationId xmlns="" xmlns:a16="http://schemas.microsoft.com/office/drawing/2014/main" id="{1F5D281F-3687-DDBA-7D4E-0DA69F89EA45}"/>
              </a:ext>
            </a:extLst>
          </p:cNvPr>
          <p:cNvSpPr/>
          <p:nvPr/>
        </p:nvSpPr>
        <p:spPr>
          <a:xfrm>
            <a:off x="8416671" y="1537716"/>
            <a:ext cx="1041654" cy="64008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300" dirty="0">
                <a:solidFill>
                  <a:srgbClr val="FF0000"/>
                </a:solidFill>
                <a:latin typeface="Times New Roman" panose="02020603050405020304" pitchFamily="18" charset="0"/>
                <a:cs typeface="Times New Roman" panose="02020603050405020304" pitchFamily="18" charset="0"/>
              </a:rPr>
              <a:t>180</a:t>
            </a:r>
          </a:p>
        </p:txBody>
      </p:sp>
      <p:sp>
        <p:nvSpPr>
          <p:cNvPr id="32" name="TextBox 31">
            <a:extLst>
              <a:ext uri="{FF2B5EF4-FFF2-40B4-BE49-F238E27FC236}">
                <a16:creationId xmlns="" xmlns:a16="http://schemas.microsoft.com/office/drawing/2014/main" id="{752A29AD-AE31-3935-B4BE-F8B2E5815836}"/>
              </a:ext>
            </a:extLst>
          </p:cNvPr>
          <p:cNvSpPr txBox="1"/>
          <p:nvPr/>
        </p:nvSpPr>
        <p:spPr>
          <a:xfrm>
            <a:off x="525780" y="4521327"/>
            <a:ext cx="6358128" cy="1015663"/>
          </a:xfrm>
          <a:prstGeom prst="rect">
            <a:avLst/>
          </a:prstGeom>
          <a:noFill/>
        </p:spPr>
        <p:txBody>
          <a:bodyPr wrap="square" rtlCol="0">
            <a:spAutoFit/>
          </a:bodyPr>
          <a:lstStyle/>
          <a:p>
            <a:r>
              <a:rPr lang="en-US" sz="3000" b="1" i="0" dirty="0">
                <a:solidFill>
                  <a:srgbClr val="0070C0"/>
                </a:solidFill>
                <a:effectLst/>
                <a:latin typeface="Times New Roman" panose="02020603050405020304" pitchFamily="18" charset="0"/>
                <a:cs typeface="Times New Roman" panose="02020603050405020304" pitchFamily="18" charset="0"/>
              </a:rPr>
              <a:t>1 </a:t>
            </a:r>
            <a:r>
              <a:rPr lang="en-US" sz="3000" b="1" dirty="0" err="1">
                <a:solidFill>
                  <a:srgbClr val="0070C0"/>
                </a:solidFill>
                <a:latin typeface="Times New Roman" panose="02020603050405020304" pitchFamily="18" charset="0"/>
                <a:cs typeface="Times New Roman" panose="02020603050405020304" pitchFamily="18" charset="0"/>
              </a:rPr>
              <a:t>năm</a:t>
            </a:r>
            <a:r>
              <a:rPr lang="en-US" sz="3000" b="1" dirty="0">
                <a:solidFill>
                  <a:srgbClr val="0070C0"/>
                </a:solidFill>
                <a:latin typeface="Times New Roman" panose="02020603050405020304" pitchFamily="18" charset="0"/>
                <a:cs typeface="Times New Roman" panose="02020603050405020304" pitchFamily="18" charset="0"/>
              </a:rPr>
              <a:t> = 12 </a:t>
            </a:r>
            <a:r>
              <a:rPr lang="en-US" sz="3000" b="1" dirty="0" err="1">
                <a:solidFill>
                  <a:srgbClr val="0070C0"/>
                </a:solidFill>
                <a:latin typeface="Times New Roman" panose="02020603050405020304" pitchFamily="18" charset="0"/>
                <a:cs typeface="Times New Roman" panose="02020603050405020304" pitchFamily="18" charset="0"/>
              </a:rPr>
              <a:t>tháng</a:t>
            </a:r>
            <a:endParaRPr lang="en-US" sz="3000" b="1" i="0" dirty="0">
              <a:solidFill>
                <a:srgbClr val="0070C0"/>
              </a:solidFill>
              <a:effectLst/>
              <a:latin typeface="Times New Roman" panose="02020603050405020304" pitchFamily="18" charset="0"/>
              <a:cs typeface="Times New Roman" panose="02020603050405020304" pitchFamily="18" charset="0"/>
            </a:endParaRPr>
          </a:p>
          <a:p>
            <a:r>
              <a:rPr lang="en-US" sz="3000" b="1" dirty="0">
                <a:solidFill>
                  <a:srgbClr val="0070C0"/>
                </a:solidFill>
                <a:latin typeface="Times New Roman" panose="02020603050405020304" pitchFamily="18" charset="0"/>
                <a:cs typeface="Times New Roman" panose="02020603050405020304" pitchFamily="18" charset="0"/>
              </a:rPr>
              <a:t>3 </a:t>
            </a:r>
            <a:r>
              <a:rPr lang="en-US" sz="3000" b="1" dirty="0" err="1">
                <a:solidFill>
                  <a:srgbClr val="0070C0"/>
                </a:solidFill>
                <a:latin typeface="Times New Roman" panose="02020603050405020304" pitchFamily="18" charset="0"/>
                <a:cs typeface="Times New Roman" panose="02020603050405020304" pitchFamily="18" charset="0"/>
              </a:rPr>
              <a:t>năm</a:t>
            </a:r>
            <a:r>
              <a:rPr lang="en-US" sz="3000" b="1" dirty="0">
                <a:solidFill>
                  <a:srgbClr val="0070C0"/>
                </a:solidFill>
                <a:latin typeface="Times New Roman" panose="02020603050405020304" pitchFamily="18" charset="0"/>
                <a:cs typeface="Times New Roman" panose="02020603050405020304" pitchFamily="18" charset="0"/>
              </a:rPr>
              <a:t> = 12 </a:t>
            </a:r>
            <a:r>
              <a:rPr lang="en-US" sz="3000" b="1" dirty="0" err="1">
                <a:solidFill>
                  <a:srgbClr val="0070C0"/>
                </a:solidFill>
                <a:latin typeface="Times New Roman" panose="02020603050405020304" pitchFamily="18" charset="0"/>
                <a:cs typeface="Times New Roman" panose="02020603050405020304" pitchFamily="18" charset="0"/>
              </a:rPr>
              <a:t>tháng</a:t>
            </a:r>
            <a:r>
              <a:rPr lang="en-US" sz="3000" b="1" dirty="0">
                <a:solidFill>
                  <a:srgbClr val="0070C0"/>
                </a:solidFill>
                <a:latin typeface="Times New Roman" panose="02020603050405020304" pitchFamily="18" charset="0"/>
                <a:cs typeface="Times New Roman" panose="02020603050405020304" pitchFamily="18" charset="0"/>
              </a:rPr>
              <a:t> x 3 = 36 </a:t>
            </a:r>
            <a:r>
              <a:rPr lang="en-US" sz="3000" b="1" dirty="0" err="1">
                <a:solidFill>
                  <a:srgbClr val="0070C0"/>
                </a:solidFill>
                <a:latin typeface="Times New Roman" panose="02020603050405020304" pitchFamily="18" charset="0"/>
                <a:cs typeface="Times New Roman" panose="02020603050405020304" pitchFamily="18" charset="0"/>
              </a:rPr>
              <a:t>tháng</a:t>
            </a:r>
            <a:endParaRPr lang="en-US" sz="3000" b="1" dirty="0">
              <a:solidFill>
                <a:srgbClr val="0070C0"/>
              </a:solidFill>
              <a:latin typeface="Times New Roman" panose="02020603050405020304" pitchFamily="18" charset="0"/>
              <a:cs typeface="Times New Roman" panose="02020603050405020304" pitchFamily="18" charset="0"/>
            </a:endParaRPr>
          </a:p>
        </p:txBody>
      </p:sp>
      <p:sp>
        <p:nvSpPr>
          <p:cNvPr id="33" name="Rectangle: Rounded Corners 32">
            <a:extLst>
              <a:ext uri="{FF2B5EF4-FFF2-40B4-BE49-F238E27FC236}">
                <a16:creationId xmlns="" xmlns:a16="http://schemas.microsoft.com/office/drawing/2014/main" id="{73D0AE51-5F11-8BAA-2C3D-2CB37DDE5B83}"/>
              </a:ext>
            </a:extLst>
          </p:cNvPr>
          <p:cNvSpPr/>
          <p:nvPr/>
        </p:nvSpPr>
        <p:spPr>
          <a:xfrm>
            <a:off x="3377946" y="3633216"/>
            <a:ext cx="911352" cy="64008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300" dirty="0">
                <a:solidFill>
                  <a:srgbClr val="FF0000"/>
                </a:solidFill>
                <a:latin typeface="Times New Roman" panose="02020603050405020304" pitchFamily="18" charset="0"/>
                <a:cs typeface="Times New Roman" panose="02020603050405020304" pitchFamily="18" charset="0"/>
              </a:rPr>
              <a:t>36</a:t>
            </a:r>
          </a:p>
        </p:txBody>
      </p:sp>
      <p:sp>
        <p:nvSpPr>
          <p:cNvPr id="34" name="TextBox 33">
            <a:extLst>
              <a:ext uri="{FF2B5EF4-FFF2-40B4-BE49-F238E27FC236}">
                <a16:creationId xmlns="" xmlns:a16="http://schemas.microsoft.com/office/drawing/2014/main" id="{A47FB315-ABB7-5508-1760-86438328B021}"/>
              </a:ext>
            </a:extLst>
          </p:cNvPr>
          <p:cNvSpPr txBox="1"/>
          <p:nvPr/>
        </p:nvSpPr>
        <p:spPr>
          <a:xfrm>
            <a:off x="6669405" y="4454652"/>
            <a:ext cx="6358128" cy="1015663"/>
          </a:xfrm>
          <a:prstGeom prst="rect">
            <a:avLst/>
          </a:prstGeom>
          <a:noFill/>
        </p:spPr>
        <p:txBody>
          <a:bodyPr wrap="square" rtlCol="0">
            <a:spAutoFit/>
          </a:bodyPr>
          <a:lstStyle/>
          <a:p>
            <a:r>
              <a:rPr lang="en-US" sz="3000" b="1" i="0" dirty="0">
                <a:solidFill>
                  <a:srgbClr val="0070C0"/>
                </a:solidFill>
                <a:effectLst/>
                <a:latin typeface="Times New Roman" panose="02020603050405020304" pitchFamily="18" charset="0"/>
                <a:cs typeface="Times New Roman" panose="02020603050405020304" pitchFamily="18" charset="0"/>
              </a:rPr>
              <a:t>1 </a:t>
            </a:r>
            <a:r>
              <a:rPr lang="en-US" sz="3000" b="1" i="0" dirty="0" err="1">
                <a:solidFill>
                  <a:srgbClr val="0070C0"/>
                </a:solidFill>
                <a:effectLst/>
                <a:latin typeface="Times New Roman" panose="02020603050405020304" pitchFamily="18" charset="0"/>
                <a:cs typeface="Times New Roman" panose="02020603050405020304" pitchFamily="18" charset="0"/>
              </a:rPr>
              <a:t>ngày</a:t>
            </a:r>
            <a:r>
              <a:rPr lang="en-US" sz="3000" b="1" i="0" dirty="0">
                <a:solidFill>
                  <a:srgbClr val="0070C0"/>
                </a:solidFill>
                <a:effectLst/>
                <a:latin typeface="Times New Roman" panose="02020603050405020304" pitchFamily="18" charset="0"/>
                <a:cs typeface="Times New Roman" panose="02020603050405020304" pitchFamily="18" charset="0"/>
              </a:rPr>
              <a:t> = 24 </a:t>
            </a:r>
            <a:r>
              <a:rPr lang="en-US" sz="3000" b="1" i="0" dirty="0" err="1">
                <a:solidFill>
                  <a:srgbClr val="0070C0"/>
                </a:solidFill>
                <a:effectLst/>
                <a:latin typeface="Times New Roman" panose="02020603050405020304" pitchFamily="18" charset="0"/>
                <a:cs typeface="Times New Roman" panose="02020603050405020304" pitchFamily="18" charset="0"/>
              </a:rPr>
              <a:t>giờ</a:t>
            </a:r>
            <a:endParaRPr lang="en-US" sz="3000" b="1" i="0" dirty="0">
              <a:solidFill>
                <a:srgbClr val="0070C0"/>
              </a:solidFill>
              <a:effectLst/>
              <a:latin typeface="Times New Roman" panose="02020603050405020304" pitchFamily="18" charset="0"/>
              <a:cs typeface="Times New Roman" panose="02020603050405020304" pitchFamily="18" charset="0"/>
            </a:endParaRPr>
          </a:p>
          <a:p>
            <a:r>
              <a:rPr lang="en-US" sz="3000" b="1" dirty="0">
                <a:solidFill>
                  <a:srgbClr val="0070C0"/>
                </a:solidFill>
                <a:latin typeface="Times New Roman" panose="02020603050405020304" pitchFamily="18" charset="0"/>
                <a:cs typeface="Times New Roman" panose="02020603050405020304" pitchFamily="18" charset="0"/>
              </a:rPr>
              <a:t>3 </a:t>
            </a:r>
            <a:r>
              <a:rPr lang="en-US" sz="3000" b="1" dirty="0" err="1">
                <a:solidFill>
                  <a:srgbClr val="0070C0"/>
                </a:solidFill>
                <a:latin typeface="Times New Roman" panose="02020603050405020304" pitchFamily="18" charset="0"/>
                <a:cs typeface="Times New Roman" panose="02020603050405020304" pitchFamily="18" charset="0"/>
              </a:rPr>
              <a:t>ngày</a:t>
            </a:r>
            <a:r>
              <a:rPr lang="en-US" sz="3000" b="1" dirty="0">
                <a:solidFill>
                  <a:srgbClr val="0070C0"/>
                </a:solidFill>
                <a:latin typeface="Times New Roman" panose="02020603050405020304" pitchFamily="18" charset="0"/>
                <a:cs typeface="Times New Roman" panose="02020603050405020304" pitchFamily="18" charset="0"/>
              </a:rPr>
              <a:t> = 24 </a:t>
            </a:r>
            <a:r>
              <a:rPr lang="en-US" sz="3000" b="1" dirty="0" err="1">
                <a:solidFill>
                  <a:srgbClr val="0070C0"/>
                </a:solidFill>
                <a:latin typeface="Times New Roman" panose="02020603050405020304" pitchFamily="18" charset="0"/>
                <a:cs typeface="Times New Roman" panose="02020603050405020304" pitchFamily="18" charset="0"/>
              </a:rPr>
              <a:t>giờ</a:t>
            </a:r>
            <a:r>
              <a:rPr lang="en-US" sz="3000" b="1" dirty="0">
                <a:solidFill>
                  <a:srgbClr val="0070C0"/>
                </a:solidFill>
                <a:latin typeface="Times New Roman" panose="02020603050405020304" pitchFamily="18" charset="0"/>
                <a:cs typeface="Times New Roman" panose="02020603050405020304" pitchFamily="18" charset="0"/>
              </a:rPr>
              <a:t> x 3 = 72 </a:t>
            </a:r>
            <a:r>
              <a:rPr lang="en-US" sz="3000" b="1" dirty="0" err="1">
                <a:solidFill>
                  <a:srgbClr val="0070C0"/>
                </a:solidFill>
                <a:latin typeface="Times New Roman" panose="02020603050405020304" pitchFamily="18" charset="0"/>
                <a:cs typeface="Times New Roman" panose="02020603050405020304" pitchFamily="18" charset="0"/>
              </a:rPr>
              <a:t>giờ</a:t>
            </a:r>
            <a:endParaRPr lang="en-US" sz="3000" b="1" dirty="0">
              <a:solidFill>
                <a:srgbClr val="0070C0"/>
              </a:solidFill>
              <a:latin typeface="Times New Roman" panose="02020603050405020304" pitchFamily="18" charset="0"/>
              <a:cs typeface="Times New Roman" panose="02020603050405020304" pitchFamily="18" charset="0"/>
            </a:endParaRPr>
          </a:p>
        </p:txBody>
      </p:sp>
      <p:sp>
        <p:nvSpPr>
          <p:cNvPr id="35" name="Rectangle: Rounded Corners 34">
            <a:extLst>
              <a:ext uri="{FF2B5EF4-FFF2-40B4-BE49-F238E27FC236}">
                <a16:creationId xmlns="" xmlns:a16="http://schemas.microsoft.com/office/drawing/2014/main" id="{D251DC92-288B-063B-4E03-83479A6A98C2}"/>
              </a:ext>
            </a:extLst>
          </p:cNvPr>
          <p:cNvSpPr/>
          <p:nvPr/>
        </p:nvSpPr>
        <p:spPr>
          <a:xfrm>
            <a:off x="9131046" y="3537966"/>
            <a:ext cx="911352" cy="64008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300" dirty="0">
                <a:solidFill>
                  <a:srgbClr val="FF0000"/>
                </a:solidFill>
                <a:latin typeface="Times New Roman" panose="02020603050405020304" pitchFamily="18" charset="0"/>
                <a:cs typeface="Times New Roman" panose="02020603050405020304" pitchFamily="18" charset="0"/>
              </a:rPr>
              <a:t>72</a:t>
            </a:r>
          </a:p>
        </p:txBody>
      </p:sp>
    </p:spTree>
    <p:extLst>
      <p:ext uri="{BB962C8B-B14F-4D97-AF65-F5344CB8AC3E}">
        <p14:creationId xmlns:p14="http://schemas.microsoft.com/office/powerpoint/2010/main" val="16933743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down)">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down)">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0">
                                            <p:txEl>
                                              <p:pRg st="0" end="0"/>
                                            </p:txEl>
                                          </p:spTgt>
                                        </p:tgtEl>
                                        <p:attrNameLst>
                                          <p:attrName>style.visibility</p:attrName>
                                        </p:attrNameLst>
                                      </p:cBhvr>
                                      <p:to>
                                        <p:strVal val="visible"/>
                                      </p:to>
                                    </p:set>
                                    <p:animEffect transition="in" filter="wipe(down)">
                                      <p:cBhvr>
                                        <p:cTn id="22" dur="500"/>
                                        <p:tgtEl>
                                          <p:spTgt spid="3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0">
                                            <p:txEl>
                                              <p:pRg st="1" end="1"/>
                                            </p:txEl>
                                          </p:spTgt>
                                        </p:tgtEl>
                                        <p:attrNameLst>
                                          <p:attrName>style.visibility</p:attrName>
                                        </p:attrNameLst>
                                      </p:cBhvr>
                                      <p:to>
                                        <p:strVal val="visible"/>
                                      </p:to>
                                    </p:set>
                                    <p:animEffect transition="in" filter="wipe(down)">
                                      <p:cBhvr>
                                        <p:cTn id="27" dur="500"/>
                                        <p:tgtEl>
                                          <p:spTgt spid="30">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down)">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2">
                                            <p:txEl>
                                              <p:pRg st="0" end="0"/>
                                            </p:txEl>
                                          </p:spTgt>
                                        </p:tgtEl>
                                        <p:attrNameLst>
                                          <p:attrName>style.visibility</p:attrName>
                                        </p:attrNameLst>
                                      </p:cBhvr>
                                      <p:to>
                                        <p:strVal val="visible"/>
                                      </p:to>
                                    </p:set>
                                    <p:animEffect transition="in" filter="wipe(down)">
                                      <p:cBhvr>
                                        <p:cTn id="37" dur="500"/>
                                        <p:tgtEl>
                                          <p:spTgt spid="3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2">
                                            <p:txEl>
                                              <p:pRg st="1" end="1"/>
                                            </p:txEl>
                                          </p:spTgt>
                                        </p:tgtEl>
                                        <p:attrNameLst>
                                          <p:attrName>style.visibility</p:attrName>
                                        </p:attrNameLst>
                                      </p:cBhvr>
                                      <p:to>
                                        <p:strVal val="visible"/>
                                      </p:to>
                                    </p:set>
                                    <p:animEffect transition="in" filter="wipe(down)">
                                      <p:cBhvr>
                                        <p:cTn id="42" dur="500"/>
                                        <p:tgtEl>
                                          <p:spTgt spid="32">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down)">
                                      <p:cBhvr>
                                        <p:cTn id="47" dur="5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4">
                                            <p:txEl>
                                              <p:pRg st="0" end="0"/>
                                            </p:txEl>
                                          </p:spTgt>
                                        </p:tgtEl>
                                        <p:attrNameLst>
                                          <p:attrName>style.visibility</p:attrName>
                                        </p:attrNameLst>
                                      </p:cBhvr>
                                      <p:to>
                                        <p:strVal val="visible"/>
                                      </p:to>
                                    </p:set>
                                    <p:animEffect transition="in" filter="wipe(down)">
                                      <p:cBhvr>
                                        <p:cTn id="52" dur="500"/>
                                        <p:tgtEl>
                                          <p:spTgt spid="34">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4">
                                            <p:txEl>
                                              <p:pRg st="1" end="1"/>
                                            </p:txEl>
                                          </p:spTgt>
                                        </p:tgtEl>
                                        <p:attrNameLst>
                                          <p:attrName>style.visibility</p:attrName>
                                        </p:attrNameLst>
                                      </p:cBhvr>
                                      <p:to>
                                        <p:strVal val="visible"/>
                                      </p:to>
                                    </p:set>
                                    <p:animEffect transition="in" filter="wipe(down)">
                                      <p:cBhvr>
                                        <p:cTn id="57" dur="500"/>
                                        <p:tgtEl>
                                          <p:spTgt spid="34">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wipe(down)">
                                      <p:cBhvr>
                                        <p:cTn id="6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29" grpId="0" animBg="1"/>
      <p:bldP spid="30" grpId="0" build="p"/>
      <p:bldP spid="31" grpId="0" animBg="1"/>
      <p:bldP spid="32" grpId="0" build="p"/>
      <p:bldP spid="33" grpId="0" animBg="1"/>
      <p:bldP spid="34" grpId="0" build="p"/>
      <p:bldP spid="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hqprint">
            <a:extLst>
              <a:ext uri="{28A0092B-C50C-407E-A947-70E740481C1C}">
                <a14:useLocalDpi xmlns:a14="http://schemas.microsoft.com/office/drawing/2010/main" val="0"/>
              </a:ext>
            </a:extLst>
          </a:blip>
          <a:srcRect t="5555"/>
          <a:stretch/>
        </p:blipFill>
        <p:spPr>
          <a:xfrm>
            <a:off x="0" y="0"/>
            <a:ext cx="12192001" cy="6858000"/>
          </a:xfrm>
          <a:prstGeom prst="rect">
            <a:avLst/>
          </a:prstGeom>
        </p:spPr>
      </p:pic>
      <p:pic>
        <p:nvPicPr>
          <p:cNvPr id="13" name="Picture 12">
            <a:extLst>
              <a:ext uri="{FF2B5EF4-FFF2-40B4-BE49-F238E27FC236}">
                <a16:creationId xmlns="" xmlns:a16="http://schemas.microsoft.com/office/drawing/2014/main" id="{C7024A99-DAF3-6AB3-A892-417C5720FE2D}"/>
              </a:ext>
            </a:extLst>
          </p:cNvPr>
          <p:cNvPicPr>
            <a:picLocks noChangeAspect="1"/>
          </p:cNvPicPr>
          <p:nvPr/>
        </p:nvPicPr>
        <p:blipFill>
          <a:blip r:embed="rId3"/>
          <a:stretch>
            <a:fillRect/>
          </a:stretch>
        </p:blipFill>
        <p:spPr>
          <a:xfrm>
            <a:off x="959666" y="467480"/>
            <a:ext cx="9946096" cy="4355589"/>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5223" y="3500021"/>
            <a:ext cx="4866777" cy="2890499"/>
          </a:xfrm>
          <a:prstGeom prst="rect">
            <a:avLst/>
          </a:prstGeom>
        </p:spPr>
      </p:pic>
    </p:spTree>
    <p:extLst>
      <p:ext uri="{BB962C8B-B14F-4D97-AF65-F5344CB8AC3E}">
        <p14:creationId xmlns:p14="http://schemas.microsoft.com/office/powerpoint/2010/main" val="38409492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hqprint">
            <a:extLst>
              <a:ext uri="{28A0092B-C50C-407E-A947-70E740481C1C}">
                <a14:useLocalDpi xmlns:a14="http://schemas.microsoft.com/office/drawing/2010/main" val="0"/>
              </a:ext>
            </a:extLst>
          </a:blip>
          <a:srcRect t="5555"/>
          <a:stretch/>
        </p:blipFill>
        <p:spPr>
          <a:xfrm>
            <a:off x="-1" y="-21734"/>
            <a:ext cx="12192001" cy="6858000"/>
          </a:xfrm>
          <a:prstGeom prst="rect">
            <a:avLst/>
          </a:prstGeom>
        </p:spPr>
      </p:pic>
      <p:sp>
        <p:nvSpPr>
          <p:cNvPr id="9" name="文本框 43">
            <a:extLst>
              <a:ext uri="{FF2B5EF4-FFF2-40B4-BE49-F238E27FC236}">
                <a16:creationId xmlns="" xmlns:a16="http://schemas.microsoft.com/office/drawing/2014/main" id="{0BE91D9F-F394-D44F-C883-5CDB0537687B}"/>
              </a:ext>
            </a:extLst>
          </p:cNvPr>
          <p:cNvSpPr txBox="1"/>
          <p:nvPr/>
        </p:nvSpPr>
        <p:spPr>
          <a:xfrm>
            <a:off x="4792492" y="809387"/>
            <a:ext cx="2069258" cy="1006090"/>
          </a:xfrm>
          <a:prstGeom prst="roundRect">
            <a:avLst>
              <a:gd name="adj" fmla="val 43400"/>
            </a:avLst>
          </a:prstGeom>
          <a:solidFill>
            <a:srgbClr val="EFB421"/>
          </a:solidFill>
          <a:effectLst>
            <a:outerShdw blurRad="50800" dist="38100" dir="2700000" algn="tl" rotWithShape="0">
              <a:prstClr val="black">
                <a:alpha val="20000"/>
              </a:prstClr>
            </a:outerShdw>
          </a:effectLst>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altLang="zh-CN" sz="4800" b="0" i="0" u="none" strike="noStrike" kern="1200" cap="none" spc="0" normalizeH="0" baseline="0" noProof="0" dirty="0">
                <a:ln>
                  <a:noFill/>
                </a:ln>
                <a:solidFill>
                  <a:prstClr val="white"/>
                </a:solidFill>
                <a:effectLst/>
                <a:uLnTx/>
                <a:uFillTx/>
                <a:latin typeface="Calibri" panose="020F0502020204030204" pitchFamily="34" charset="0"/>
                <a:ea typeface="Vogue-ExtraBold" panose="020B0500000000000000" pitchFamily="34" charset="0"/>
                <a:cs typeface="Calibri" panose="020F0502020204030204" pitchFamily="34" charset="0"/>
                <a:sym typeface="Arial" panose="020B0604020202020204" pitchFamily="34" charset="0"/>
              </a:rPr>
              <a:t>TOÁN</a:t>
            </a:r>
            <a:endParaRPr kumimoji="0" lang="zh-CN" altLang="en-US" sz="4800" b="0" i="0" u="none" strike="noStrike" kern="1200" cap="none" spc="0" normalizeH="0" baseline="0" noProof="0" dirty="0">
              <a:ln>
                <a:noFill/>
              </a:ln>
              <a:solidFill>
                <a:prstClr val="white"/>
              </a:solidFill>
              <a:effectLst/>
              <a:uLnTx/>
              <a:uFillTx/>
              <a:latin typeface="Calibri" panose="020F0502020204030204" pitchFamily="34" charset="0"/>
              <a:ea typeface="Vogue-ExtraBold" panose="020B0500000000000000" pitchFamily="34" charset="0"/>
              <a:cs typeface="Calibri" panose="020F0502020204030204" pitchFamily="34" charset="0"/>
              <a:sym typeface="Arial" panose="020B0604020202020204" pitchFamily="34" charset="0"/>
            </a:endParaRP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1250" y="4319308"/>
            <a:ext cx="4274434" cy="2538692"/>
          </a:xfrm>
          <a:prstGeom prst="rect">
            <a:avLst/>
          </a:prstGeom>
        </p:spPr>
      </p:pic>
      <p:pic>
        <p:nvPicPr>
          <p:cNvPr id="4" name="Picture 3">
            <a:extLst>
              <a:ext uri="{FF2B5EF4-FFF2-40B4-BE49-F238E27FC236}">
                <a16:creationId xmlns="" xmlns:a16="http://schemas.microsoft.com/office/drawing/2014/main" id="{1CCBD66A-C46C-D1E4-DE20-3A27A1BCD097}"/>
              </a:ext>
            </a:extLst>
          </p:cNvPr>
          <p:cNvPicPr>
            <a:picLocks noChangeAspect="1"/>
          </p:cNvPicPr>
          <p:nvPr/>
        </p:nvPicPr>
        <p:blipFill>
          <a:blip r:embed="rId4"/>
          <a:stretch>
            <a:fillRect/>
          </a:stretch>
        </p:blipFill>
        <p:spPr>
          <a:xfrm>
            <a:off x="992819" y="1792088"/>
            <a:ext cx="10339712" cy="3121423"/>
          </a:xfrm>
          <a:prstGeom prst="rect">
            <a:avLst/>
          </a:prstGeom>
        </p:spPr>
      </p:pic>
      <p:sp>
        <p:nvSpPr>
          <p:cNvPr id="5" name="TextBox 4">
            <a:extLst>
              <a:ext uri="{FF2B5EF4-FFF2-40B4-BE49-F238E27FC236}">
                <a16:creationId xmlns="" xmlns:a16="http://schemas.microsoft.com/office/drawing/2014/main" id="{A3EF6BEE-A505-018E-038E-9F0A83F712B4}"/>
              </a:ext>
            </a:extLst>
          </p:cNvPr>
          <p:cNvSpPr txBox="1"/>
          <p:nvPr/>
        </p:nvSpPr>
        <p:spPr>
          <a:xfrm>
            <a:off x="4914900" y="4181475"/>
            <a:ext cx="1952625" cy="646331"/>
          </a:xfrm>
          <a:prstGeom prst="rect">
            <a:avLst/>
          </a:prstGeom>
          <a:noFill/>
        </p:spPr>
        <p:txBody>
          <a:bodyPr wrap="square" rtlCol="0">
            <a:spAutoFit/>
          </a:bodyPr>
          <a:lstStyle/>
          <a:p>
            <a:pPr algn="ctr"/>
            <a:r>
              <a:rPr lang="en-US" sz="3600" b="1" dirty="0">
                <a:solidFill>
                  <a:srgbClr val="0070C0"/>
                </a:solidFill>
                <a:latin typeface="Calibri" panose="020F0502020204030204" pitchFamily="34" charset="0"/>
                <a:cs typeface="Calibri" panose="020F0502020204030204" pitchFamily="34" charset="0"/>
              </a:rPr>
              <a:t>(</a:t>
            </a:r>
            <a:r>
              <a:rPr lang="en-US" sz="3600" b="1" dirty="0" err="1">
                <a:solidFill>
                  <a:srgbClr val="0070C0"/>
                </a:solidFill>
                <a:latin typeface="Calibri" panose="020F0502020204030204" pitchFamily="34" charset="0"/>
                <a:cs typeface="Calibri" panose="020F0502020204030204" pitchFamily="34" charset="0"/>
              </a:rPr>
              <a:t>Tiết</a:t>
            </a:r>
            <a:r>
              <a:rPr lang="en-US" sz="3600" b="1" dirty="0">
                <a:solidFill>
                  <a:srgbClr val="0070C0"/>
                </a:solidFill>
                <a:latin typeface="Calibri" panose="020F0502020204030204" pitchFamily="34" charset="0"/>
                <a:cs typeface="Calibri" panose="020F0502020204030204" pitchFamily="34" charset="0"/>
              </a:rPr>
              <a:t> 2)</a:t>
            </a:r>
          </a:p>
        </p:txBody>
      </p:sp>
    </p:spTree>
    <p:extLst>
      <p:ext uri="{BB962C8B-B14F-4D97-AF65-F5344CB8AC3E}">
        <p14:creationId xmlns:p14="http://schemas.microsoft.com/office/powerpoint/2010/main" val="11508442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barn(inVertical)">
                                      <p:cBhvr>
                                        <p:cTn id="1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hqprint">
            <a:extLst>
              <a:ext uri="{28A0092B-C50C-407E-A947-70E740481C1C}">
                <a14:useLocalDpi xmlns:a14="http://schemas.microsoft.com/office/drawing/2010/main" val="0"/>
              </a:ext>
            </a:extLst>
          </a:blip>
          <a:srcRect t="5555"/>
          <a:stretch/>
        </p:blipFill>
        <p:spPr>
          <a:xfrm>
            <a:off x="-1" y="0"/>
            <a:ext cx="12192001" cy="6858000"/>
          </a:xfrm>
          <a:prstGeom prst="rect">
            <a:avLst/>
          </a:prstGeom>
        </p:spPr>
      </p:pic>
      <p:pic>
        <p:nvPicPr>
          <p:cNvPr id="3" name="图片 3">
            <a:extLst>
              <a:ext uri="{FF2B5EF4-FFF2-40B4-BE49-F238E27FC236}">
                <a16:creationId xmlns="" xmlns:a16="http://schemas.microsoft.com/office/drawing/2014/main" id="{A61E63B9-62D4-FAE6-66F1-BC2135713DFC}"/>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b="42537"/>
          <a:stretch/>
        </p:blipFill>
        <p:spPr>
          <a:xfrm>
            <a:off x="2122714" y="0"/>
            <a:ext cx="8249556" cy="6766155"/>
          </a:xfrm>
          <a:prstGeom prst="rect">
            <a:avLst/>
          </a:prstGeom>
        </p:spPr>
      </p:pic>
      <p:pic>
        <p:nvPicPr>
          <p:cNvPr id="5" name="Picture 4">
            <a:extLst>
              <a:ext uri="{FF2B5EF4-FFF2-40B4-BE49-F238E27FC236}">
                <a16:creationId xmlns="" xmlns:a16="http://schemas.microsoft.com/office/drawing/2014/main" id="{EEEB705A-DD94-CF2D-22C0-F74447201482}"/>
              </a:ext>
            </a:extLst>
          </p:cNvPr>
          <p:cNvPicPr>
            <a:picLocks noChangeAspect="1"/>
          </p:cNvPicPr>
          <p:nvPr/>
        </p:nvPicPr>
        <p:blipFill>
          <a:blip r:embed="rId4"/>
          <a:stretch>
            <a:fillRect/>
          </a:stretch>
        </p:blipFill>
        <p:spPr>
          <a:xfrm>
            <a:off x="3605567" y="2900956"/>
            <a:ext cx="4980864" cy="3865199"/>
          </a:xfrm>
          <a:prstGeom prst="rect">
            <a:avLst/>
          </a:prstGeom>
        </p:spPr>
      </p:pic>
    </p:spTree>
    <p:extLst>
      <p:ext uri="{BB962C8B-B14F-4D97-AF65-F5344CB8AC3E}">
        <p14:creationId xmlns:p14="http://schemas.microsoft.com/office/powerpoint/2010/main" val="19518974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53"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hqprint">
            <a:extLst>
              <a:ext uri="{28A0092B-C50C-407E-A947-70E740481C1C}">
                <a14:useLocalDpi xmlns:a14="http://schemas.microsoft.com/office/drawing/2010/main" val="0"/>
              </a:ext>
            </a:extLst>
          </a:blip>
          <a:srcRect t="5555"/>
          <a:stretch/>
        </p:blipFill>
        <p:spPr>
          <a:xfrm>
            <a:off x="-1" y="0"/>
            <a:ext cx="12192001" cy="6858000"/>
          </a:xfrm>
          <a:prstGeom prst="rect">
            <a:avLst/>
          </a:prstGeom>
        </p:spPr>
      </p:pic>
      <p:pic>
        <p:nvPicPr>
          <p:cNvPr id="3" name="图片 3">
            <a:extLst>
              <a:ext uri="{FF2B5EF4-FFF2-40B4-BE49-F238E27FC236}">
                <a16:creationId xmlns="" xmlns:a16="http://schemas.microsoft.com/office/drawing/2014/main" id="{A61E63B9-62D4-FAE6-66F1-BC2135713DFC}"/>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b="42537"/>
          <a:stretch/>
        </p:blipFill>
        <p:spPr>
          <a:xfrm>
            <a:off x="2122714" y="0"/>
            <a:ext cx="8249556" cy="6766155"/>
          </a:xfrm>
          <a:prstGeom prst="rect">
            <a:avLst/>
          </a:prstGeom>
        </p:spPr>
      </p:pic>
      <p:pic>
        <p:nvPicPr>
          <p:cNvPr id="4" name="Picture 3">
            <a:extLst>
              <a:ext uri="{FF2B5EF4-FFF2-40B4-BE49-F238E27FC236}">
                <a16:creationId xmlns="" xmlns:a16="http://schemas.microsoft.com/office/drawing/2014/main" id="{D2E5D760-63C1-8388-26CD-1F76AE96EA81}"/>
              </a:ext>
            </a:extLst>
          </p:cNvPr>
          <p:cNvPicPr>
            <a:picLocks noChangeAspect="1"/>
          </p:cNvPicPr>
          <p:nvPr/>
        </p:nvPicPr>
        <p:blipFill>
          <a:blip r:embed="rId4"/>
          <a:stretch>
            <a:fillRect/>
          </a:stretch>
        </p:blipFill>
        <p:spPr>
          <a:xfrm>
            <a:off x="2947890" y="3951281"/>
            <a:ext cx="6639119" cy="1603387"/>
          </a:xfrm>
          <a:prstGeom prst="rect">
            <a:avLst/>
          </a:prstGeom>
        </p:spPr>
      </p:pic>
    </p:spTree>
    <p:extLst>
      <p:ext uri="{BB962C8B-B14F-4D97-AF65-F5344CB8AC3E}">
        <p14:creationId xmlns:p14="http://schemas.microsoft.com/office/powerpoint/2010/main" val="41942303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Isosceles Triangle 16">
            <a:extLst>
              <a:ext uri="{FF2B5EF4-FFF2-40B4-BE49-F238E27FC236}">
                <a16:creationId xmlns="" xmlns:a16="http://schemas.microsoft.com/office/drawing/2014/main" id="{9EB3BA7C-1A76-4E51-B9DB-A9DC901C5566}"/>
              </a:ext>
            </a:extLst>
          </p:cNvPr>
          <p:cNvSpPr/>
          <p:nvPr/>
        </p:nvSpPr>
        <p:spPr>
          <a:xfrm>
            <a:off x="82265" y="430676"/>
            <a:ext cx="1008529" cy="833717"/>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1</a:t>
            </a:r>
          </a:p>
        </p:txBody>
      </p:sp>
      <p:sp>
        <p:nvSpPr>
          <p:cNvPr id="18" name="TextBox 17">
            <a:extLst>
              <a:ext uri="{FF2B5EF4-FFF2-40B4-BE49-F238E27FC236}">
                <a16:creationId xmlns="" xmlns:a16="http://schemas.microsoft.com/office/drawing/2014/main" id="{D05E51AE-DBC6-4DB2-9236-748307F65595}"/>
              </a:ext>
            </a:extLst>
          </p:cNvPr>
          <p:cNvSpPr txBox="1"/>
          <p:nvPr/>
        </p:nvSpPr>
        <p:spPr>
          <a:xfrm>
            <a:off x="1104900" y="429166"/>
            <a:ext cx="1049655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 Sáng thứ Bảy, Mai đã thực hiện hai hoạt động là: làm bài tập và sắp xếp giá sách. Hỏi Mai thực hiện hoạt động nào trước?</a:t>
            </a:r>
          </a:p>
        </p:txBody>
      </p:sp>
      <p:pic>
        <p:nvPicPr>
          <p:cNvPr id="3" name="Picture 2">
            <a:extLst>
              <a:ext uri="{FF2B5EF4-FFF2-40B4-BE49-F238E27FC236}">
                <a16:creationId xmlns="" xmlns:a16="http://schemas.microsoft.com/office/drawing/2014/main" id="{7B6B84A2-24A4-F2AC-649B-DC563059137E}"/>
              </a:ext>
            </a:extLst>
          </p:cNvPr>
          <p:cNvPicPr>
            <a:picLocks noChangeAspect="1"/>
          </p:cNvPicPr>
          <p:nvPr/>
        </p:nvPicPr>
        <p:blipFill>
          <a:blip r:embed="rId2"/>
          <a:stretch>
            <a:fillRect/>
          </a:stretch>
        </p:blipFill>
        <p:spPr>
          <a:xfrm>
            <a:off x="1819274" y="1543050"/>
            <a:ext cx="8181975" cy="2878350"/>
          </a:xfrm>
          <a:prstGeom prst="rect">
            <a:avLst/>
          </a:prstGeom>
        </p:spPr>
      </p:pic>
      <p:grpSp>
        <p:nvGrpSpPr>
          <p:cNvPr id="4" name="Group 3">
            <a:extLst>
              <a:ext uri="{FF2B5EF4-FFF2-40B4-BE49-F238E27FC236}">
                <a16:creationId xmlns="" xmlns:a16="http://schemas.microsoft.com/office/drawing/2014/main" id="{D9E798E2-A955-5EF3-1AC4-7B4A7EAA07F0}"/>
              </a:ext>
            </a:extLst>
          </p:cNvPr>
          <p:cNvGrpSpPr/>
          <p:nvPr/>
        </p:nvGrpSpPr>
        <p:grpSpPr>
          <a:xfrm>
            <a:off x="2440509" y="4210383"/>
            <a:ext cx="3026842" cy="952168"/>
            <a:chOff x="3093376" y="708119"/>
            <a:chExt cx="10093413" cy="1011707"/>
          </a:xfrm>
          <a:solidFill>
            <a:srgbClr val="AAE3F9"/>
          </a:solidFill>
        </p:grpSpPr>
        <p:sp>
          <p:nvSpPr>
            <p:cNvPr id="5" name="Rectangle: Rounded Corners 4">
              <a:extLst>
                <a:ext uri="{FF2B5EF4-FFF2-40B4-BE49-F238E27FC236}">
                  <a16:creationId xmlns="" xmlns:a16="http://schemas.microsoft.com/office/drawing/2014/main" id="{DE1D1EB5-9098-6B1C-D222-DF395E6806BF}"/>
                </a:ext>
              </a:extLst>
            </p:cNvPr>
            <p:cNvSpPr/>
            <p:nvPr/>
          </p:nvSpPr>
          <p:spPr>
            <a:xfrm>
              <a:off x="3093376" y="708119"/>
              <a:ext cx="10093413" cy="1011707"/>
            </a:xfrm>
            <a:prstGeom prst="roundRect">
              <a:avLst/>
            </a:prstGeom>
            <a:solidFill>
              <a:srgbClr val="F9B2DC"/>
            </a:solid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 xmlns:a16="http://schemas.microsoft.com/office/drawing/2014/main" id="{67712EF6-86CB-CEE5-DC33-DD5274F51D94}"/>
                </a:ext>
              </a:extLst>
            </p:cNvPr>
            <p:cNvSpPr/>
            <p:nvPr/>
          </p:nvSpPr>
          <p:spPr>
            <a:xfrm>
              <a:off x="3299520" y="919751"/>
              <a:ext cx="7912305" cy="621341"/>
            </a:xfrm>
            <a:prstGeom prst="rect">
              <a:avLst/>
            </a:prstGeom>
            <a:solidFill>
              <a:srgbClr val="F9B2DC"/>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9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giờ</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10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phút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grpSp>
      <p:grpSp>
        <p:nvGrpSpPr>
          <p:cNvPr id="7" name="Group 6">
            <a:extLst>
              <a:ext uri="{FF2B5EF4-FFF2-40B4-BE49-F238E27FC236}">
                <a16:creationId xmlns="" xmlns:a16="http://schemas.microsoft.com/office/drawing/2014/main" id="{BF826797-E5AC-ACC3-2399-3A12A6E0387B}"/>
              </a:ext>
            </a:extLst>
          </p:cNvPr>
          <p:cNvGrpSpPr/>
          <p:nvPr/>
        </p:nvGrpSpPr>
        <p:grpSpPr>
          <a:xfrm>
            <a:off x="6907734" y="4315158"/>
            <a:ext cx="3026842" cy="952168"/>
            <a:chOff x="3093376" y="708119"/>
            <a:chExt cx="10093413" cy="1011707"/>
          </a:xfrm>
          <a:solidFill>
            <a:srgbClr val="AAE3F9"/>
          </a:solidFill>
        </p:grpSpPr>
        <p:sp>
          <p:nvSpPr>
            <p:cNvPr id="8" name="Rectangle: Rounded Corners 7">
              <a:extLst>
                <a:ext uri="{FF2B5EF4-FFF2-40B4-BE49-F238E27FC236}">
                  <a16:creationId xmlns="" xmlns:a16="http://schemas.microsoft.com/office/drawing/2014/main" id="{F34E36A8-8E6B-7CB1-0CC6-C447BF15416D}"/>
                </a:ext>
              </a:extLst>
            </p:cNvPr>
            <p:cNvSpPr/>
            <p:nvPr/>
          </p:nvSpPr>
          <p:spPr>
            <a:xfrm>
              <a:off x="3093376" y="708119"/>
              <a:ext cx="10093413" cy="1011707"/>
            </a:xfrm>
            <a:prstGeom prst="roundRect">
              <a:avLst/>
            </a:prstGeom>
            <a:solidFill>
              <a:srgbClr val="F9B2DC"/>
            </a:solid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 xmlns:a16="http://schemas.microsoft.com/office/drawing/2014/main" id="{1C2FE19C-7DB9-15BD-9DB1-C1CDA60BD6BC}"/>
                </a:ext>
              </a:extLst>
            </p:cNvPr>
            <p:cNvSpPr/>
            <p:nvPr/>
          </p:nvSpPr>
          <p:spPr>
            <a:xfrm>
              <a:off x="4081265" y="980474"/>
              <a:ext cx="7912305" cy="621341"/>
            </a:xfrm>
            <a:prstGeom prst="rect">
              <a:avLst/>
            </a:prstGeom>
            <a:solidFill>
              <a:srgbClr val="F9B2DC"/>
            </a:solid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7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giờ</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56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phút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grpSp>
      <p:sp>
        <p:nvSpPr>
          <p:cNvPr id="10" name="TextBox 9">
            <a:extLst>
              <a:ext uri="{FF2B5EF4-FFF2-40B4-BE49-F238E27FC236}">
                <a16:creationId xmlns="" xmlns:a16="http://schemas.microsoft.com/office/drawing/2014/main" id="{E3E711AF-C18A-F43F-7D6B-5F269AC8EF55}"/>
              </a:ext>
            </a:extLst>
          </p:cNvPr>
          <p:cNvSpPr txBox="1"/>
          <p:nvPr/>
        </p:nvSpPr>
        <p:spPr>
          <a:xfrm>
            <a:off x="2057400" y="5419725"/>
            <a:ext cx="9448800" cy="584775"/>
          </a:xfrm>
          <a:prstGeom prst="rect">
            <a:avLst/>
          </a:prstGeom>
          <a:noFill/>
        </p:spPr>
        <p:txBody>
          <a:bodyPr wrap="squar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Vậy</a:t>
            </a:r>
            <a:r>
              <a:rPr lang="en-US" sz="3200" b="1" dirty="0">
                <a:solidFill>
                  <a:srgbClr val="FF0000"/>
                </a:solidFill>
                <a:latin typeface="Times New Roman" panose="02020603050405020304" pitchFamily="18" charset="0"/>
                <a:cs typeface="Times New Roman" panose="02020603050405020304" pitchFamily="18" charset="0"/>
              </a:rPr>
              <a:t> Mai </a:t>
            </a:r>
            <a:r>
              <a:rPr lang="en-US" sz="3200" b="1" dirty="0" err="1">
                <a:solidFill>
                  <a:srgbClr val="FF0000"/>
                </a:solidFill>
                <a:latin typeface="Times New Roman" panose="02020603050405020304" pitchFamily="18" charset="0"/>
                <a:cs typeface="Times New Roman" panose="02020603050405020304" pitchFamily="18" charset="0"/>
              </a:rPr>
              <a:t>thực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hiện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hoạt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động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sắp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xếp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giá</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sách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trước</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08050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Isosceles Triangle 16">
            <a:extLst>
              <a:ext uri="{FF2B5EF4-FFF2-40B4-BE49-F238E27FC236}">
                <a16:creationId xmlns="" xmlns:a16="http://schemas.microsoft.com/office/drawing/2014/main" id="{9EB3BA7C-1A76-4E51-B9DB-A9DC901C5566}"/>
              </a:ext>
            </a:extLst>
          </p:cNvPr>
          <p:cNvSpPr/>
          <p:nvPr/>
        </p:nvSpPr>
        <p:spPr>
          <a:xfrm>
            <a:off x="82265" y="430676"/>
            <a:ext cx="1008529" cy="833717"/>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1</a:t>
            </a:r>
          </a:p>
        </p:txBody>
      </p:sp>
      <p:sp>
        <p:nvSpPr>
          <p:cNvPr id="18" name="TextBox 17">
            <a:extLst>
              <a:ext uri="{FF2B5EF4-FFF2-40B4-BE49-F238E27FC236}">
                <a16:creationId xmlns="" xmlns:a16="http://schemas.microsoft.com/office/drawing/2014/main" id="{D05E51AE-DBC6-4DB2-9236-748307F65595}"/>
              </a:ext>
            </a:extLst>
          </p:cNvPr>
          <p:cNvSpPr txBox="1"/>
          <p:nvPr/>
        </p:nvSpPr>
        <p:spPr>
          <a:xfrm>
            <a:off x="1104900" y="429166"/>
            <a:ext cx="10496550" cy="1015663"/>
          </a:xfrm>
          <a:prstGeom prst="rect">
            <a:avLst/>
          </a:prstGeom>
          <a:noFill/>
        </p:spPr>
        <p:txBody>
          <a:bodyPr wrap="square" rtlCol="0">
            <a:spAutoFit/>
          </a:bodyPr>
          <a:lstStyle/>
          <a:p>
            <a:pPr lvl="0"/>
            <a:r>
              <a:rPr lang="vi-VN" sz="3000" dirty="0">
                <a:solidFill>
                  <a:prstClr val="black"/>
                </a:solidFill>
                <a:latin typeface="Times New Roman" panose="02020603050405020304" pitchFamily="18" charset="0"/>
                <a:cs typeface="Times New Roman" panose="02020603050405020304" pitchFamily="18" charset="0"/>
              </a:rPr>
              <a:t>b) Chiều thứ Bảy, Mai đã thực hiện hai hoạt động là: gấp quần áo và làm bánh. Hỏi hoạt động nào diễn ra sau?</a:t>
            </a:r>
          </a:p>
        </p:txBody>
      </p:sp>
      <p:pic>
        <p:nvPicPr>
          <p:cNvPr id="11" name="Picture 10">
            <a:extLst>
              <a:ext uri="{FF2B5EF4-FFF2-40B4-BE49-F238E27FC236}">
                <a16:creationId xmlns="" xmlns:a16="http://schemas.microsoft.com/office/drawing/2014/main" id="{CF226490-A973-7EED-B3B4-7D82A40993F8}"/>
              </a:ext>
            </a:extLst>
          </p:cNvPr>
          <p:cNvPicPr>
            <a:picLocks noChangeAspect="1"/>
          </p:cNvPicPr>
          <p:nvPr/>
        </p:nvPicPr>
        <p:blipFill>
          <a:blip r:embed="rId2"/>
          <a:stretch>
            <a:fillRect/>
          </a:stretch>
        </p:blipFill>
        <p:spPr>
          <a:xfrm>
            <a:off x="2433637" y="1566862"/>
            <a:ext cx="7272338" cy="2525933"/>
          </a:xfrm>
          <a:prstGeom prst="rect">
            <a:avLst/>
          </a:prstGeom>
        </p:spPr>
      </p:pic>
      <p:grpSp>
        <p:nvGrpSpPr>
          <p:cNvPr id="12" name="Group 11">
            <a:extLst>
              <a:ext uri="{FF2B5EF4-FFF2-40B4-BE49-F238E27FC236}">
                <a16:creationId xmlns="" xmlns:a16="http://schemas.microsoft.com/office/drawing/2014/main" id="{F2B63CF6-DECD-0448-5B26-F3D23B6EC80F}"/>
              </a:ext>
            </a:extLst>
          </p:cNvPr>
          <p:cNvGrpSpPr/>
          <p:nvPr/>
        </p:nvGrpSpPr>
        <p:grpSpPr>
          <a:xfrm>
            <a:off x="2792934" y="4105608"/>
            <a:ext cx="3026842" cy="952168"/>
            <a:chOff x="3093376" y="708119"/>
            <a:chExt cx="10093413" cy="1011707"/>
          </a:xfrm>
          <a:solidFill>
            <a:srgbClr val="AAE3F9"/>
          </a:solidFill>
        </p:grpSpPr>
        <p:sp>
          <p:nvSpPr>
            <p:cNvPr id="13" name="Rectangle: Rounded Corners 12">
              <a:extLst>
                <a:ext uri="{FF2B5EF4-FFF2-40B4-BE49-F238E27FC236}">
                  <a16:creationId xmlns="" xmlns:a16="http://schemas.microsoft.com/office/drawing/2014/main" id="{EC81799B-6655-D324-C4A9-ECD93FF683AE}"/>
                </a:ext>
              </a:extLst>
            </p:cNvPr>
            <p:cNvSpPr/>
            <p:nvPr/>
          </p:nvSpPr>
          <p:spPr>
            <a:xfrm>
              <a:off x="3093376" y="708119"/>
              <a:ext cx="10093413" cy="1011707"/>
            </a:xfrm>
            <a:prstGeom prst="roundRect">
              <a:avLst/>
            </a:prstGeom>
            <a:solidFill>
              <a:srgbClr val="F9B2DC"/>
            </a:solid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 xmlns:a16="http://schemas.microsoft.com/office/drawing/2014/main" id="{B3CF4795-5AA8-B435-6CDD-6FB516931879}"/>
                </a:ext>
              </a:extLst>
            </p:cNvPr>
            <p:cNvSpPr/>
            <p:nvPr/>
          </p:nvSpPr>
          <p:spPr>
            <a:xfrm>
              <a:off x="3299520" y="919751"/>
              <a:ext cx="7912305" cy="621341"/>
            </a:xfrm>
            <a:prstGeom prst="rect">
              <a:avLst/>
            </a:prstGeom>
            <a:solidFill>
              <a:srgbClr val="F9B2DC"/>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5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giờ</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25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phút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grpSp>
      <p:grpSp>
        <p:nvGrpSpPr>
          <p:cNvPr id="15" name="Group 14">
            <a:extLst>
              <a:ext uri="{FF2B5EF4-FFF2-40B4-BE49-F238E27FC236}">
                <a16:creationId xmlns="" xmlns:a16="http://schemas.microsoft.com/office/drawing/2014/main" id="{96F1EABC-FFB4-30F6-CD22-0995BCCACE8C}"/>
              </a:ext>
            </a:extLst>
          </p:cNvPr>
          <p:cNvGrpSpPr/>
          <p:nvPr/>
        </p:nvGrpSpPr>
        <p:grpSpPr>
          <a:xfrm>
            <a:off x="6841059" y="4029408"/>
            <a:ext cx="3026842" cy="952168"/>
            <a:chOff x="3093376" y="708119"/>
            <a:chExt cx="10093413" cy="1011707"/>
          </a:xfrm>
          <a:solidFill>
            <a:srgbClr val="AAE3F9"/>
          </a:solidFill>
        </p:grpSpPr>
        <p:sp>
          <p:nvSpPr>
            <p:cNvPr id="16" name="Rectangle: Rounded Corners 15">
              <a:extLst>
                <a:ext uri="{FF2B5EF4-FFF2-40B4-BE49-F238E27FC236}">
                  <a16:creationId xmlns="" xmlns:a16="http://schemas.microsoft.com/office/drawing/2014/main" id="{04B5CF3D-8619-3CAF-BE6B-F3E29932B95F}"/>
                </a:ext>
              </a:extLst>
            </p:cNvPr>
            <p:cNvSpPr/>
            <p:nvPr/>
          </p:nvSpPr>
          <p:spPr>
            <a:xfrm>
              <a:off x="3093376" y="708119"/>
              <a:ext cx="10093413" cy="1011707"/>
            </a:xfrm>
            <a:prstGeom prst="roundRect">
              <a:avLst/>
            </a:prstGeom>
            <a:solidFill>
              <a:srgbClr val="F9B2DC"/>
            </a:solid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 xmlns:a16="http://schemas.microsoft.com/office/drawing/2014/main" id="{97BB19F9-28B9-9AD3-24D5-C5C7461A8E92}"/>
                </a:ext>
              </a:extLst>
            </p:cNvPr>
            <p:cNvSpPr/>
            <p:nvPr/>
          </p:nvSpPr>
          <p:spPr>
            <a:xfrm>
              <a:off x="4081272" y="980474"/>
              <a:ext cx="7912305" cy="621341"/>
            </a:xfrm>
            <a:prstGeom prst="rect">
              <a:avLst/>
            </a:prstGeom>
            <a:solidFill>
              <a:srgbClr val="F9B2DC"/>
            </a:solid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giờ</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10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phút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grpSp>
      <p:sp>
        <p:nvSpPr>
          <p:cNvPr id="20" name="TextBox 19">
            <a:extLst>
              <a:ext uri="{FF2B5EF4-FFF2-40B4-BE49-F238E27FC236}">
                <a16:creationId xmlns="" xmlns:a16="http://schemas.microsoft.com/office/drawing/2014/main" id="{7B4F06BD-7538-3960-03DD-6751ED6F6EC1}"/>
              </a:ext>
            </a:extLst>
          </p:cNvPr>
          <p:cNvSpPr txBox="1"/>
          <p:nvPr/>
        </p:nvSpPr>
        <p:spPr>
          <a:xfrm>
            <a:off x="2057400" y="5419725"/>
            <a:ext cx="9448800" cy="584775"/>
          </a:xfrm>
          <a:prstGeom prst="rect">
            <a:avLst/>
          </a:prstGeom>
          <a:noFill/>
        </p:spPr>
        <p:txBody>
          <a:bodyPr wrap="squar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Vậy</a:t>
            </a:r>
            <a:r>
              <a:rPr lang="en-US" sz="3200" b="1" dirty="0">
                <a:solidFill>
                  <a:srgbClr val="FF0000"/>
                </a:solidFill>
                <a:latin typeface="Times New Roman" panose="02020603050405020304" pitchFamily="18" charset="0"/>
                <a:cs typeface="Times New Roman" panose="02020603050405020304" pitchFamily="18" charset="0"/>
              </a:rPr>
              <a:t> Mai </a:t>
            </a:r>
            <a:r>
              <a:rPr lang="en-US" sz="3200" b="1" dirty="0" err="1">
                <a:solidFill>
                  <a:srgbClr val="FF0000"/>
                </a:solidFill>
                <a:latin typeface="Times New Roman" panose="02020603050405020304" pitchFamily="18" charset="0"/>
                <a:cs typeface="Times New Roman" panose="02020603050405020304" pitchFamily="18" charset="0"/>
              </a:rPr>
              <a:t>thực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hiện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hoạt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động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làm</a:t>
            </a:r>
            <a:r>
              <a:rPr lang="en-US" sz="3200" b="1" dirty="0">
                <a:solidFill>
                  <a:srgbClr val="FF0000"/>
                </a:solidFill>
                <a:latin typeface="Times New Roman" panose="02020603050405020304" pitchFamily="18" charset="0"/>
                <a:cs typeface="Times New Roman" panose="02020603050405020304" pitchFamily="18" charset="0"/>
              </a:rPr>
              <a:t> bánh </a:t>
            </a:r>
            <a:r>
              <a:rPr lang="en-US" sz="3200" b="1" dirty="0" err="1">
                <a:solidFill>
                  <a:srgbClr val="FF0000"/>
                </a:solidFill>
                <a:latin typeface="Times New Roman" panose="02020603050405020304" pitchFamily="18" charset="0"/>
                <a:cs typeface="Times New Roman" panose="02020603050405020304" pitchFamily="18" charset="0"/>
              </a:rPr>
              <a:t>trước</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72631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Isosceles Triangle 16">
            <a:extLst>
              <a:ext uri="{FF2B5EF4-FFF2-40B4-BE49-F238E27FC236}">
                <a16:creationId xmlns="" xmlns:a16="http://schemas.microsoft.com/office/drawing/2014/main" id="{9EB3BA7C-1A76-4E51-B9DB-A9DC901C5566}"/>
              </a:ext>
            </a:extLst>
          </p:cNvPr>
          <p:cNvSpPr/>
          <p:nvPr/>
        </p:nvSpPr>
        <p:spPr>
          <a:xfrm>
            <a:off x="82265" y="430676"/>
            <a:ext cx="1008529" cy="833717"/>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1</a:t>
            </a:r>
          </a:p>
        </p:txBody>
      </p:sp>
      <p:sp>
        <p:nvSpPr>
          <p:cNvPr id="18" name="TextBox 17">
            <a:extLst>
              <a:ext uri="{FF2B5EF4-FFF2-40B4-BE49-F238E27FC236}">
                <a16:creationId xmlns="" xmlns:a16="http://schemas.microsoft.com/office/drawing/2014/main" id="{D05E51AE-DBC6-4DB2-9236-748307F65595}"/>
              </a:ext>
            </a:extLst>
          </p:cNvPr>
          <p:cNvSpPr txBox="1"/>
          <p:nvPr/>
        </p:nvSpPr>
        <p:spPr>
          <a:xfrm>
            <a:off x="1104900" y="429166"/>
            <a:ext cx="1049655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 Tối thứ Bảy, Mai đã thực hiện hai hoạt động là: xem phim và đọc truyện. Hỏi hoạt động nào diễn ra trước?</a:t>
            </a:r>
          </a:p>
        </p:txBody>
      </p:sp>
      <p:pic>
        <p:nvPicPr>
          <p:cNvPr id="11" name="Picture 10">
            <a:extLst>
              <a:ext uri="{FF2B5EF4-FFF2-40B4-BE49-F238E27FC236}">
                <a16:creationId xmlns="" xmlns:a16="http://schemas.microsoft.com/office/drawing/2014/main" id="{CF226490-A973-7EED-B3B4-7D82A40993F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569301" y="1566862"/>
            <a:ext cx="7001010" cy="2525933"/>
          </a:xfrm>
          <a:prstGeom prst="rect">
            <a:avLst/>
          </a:prstGeom>
        </p:spPr>
      </p:pic>
      <p:grpSp>
        <p:nvGrpSpPr>
          <p:cNvPr id="12" name="Group 11">
            <a:extLst>
              <a:ext uri="{FF2B5EF4-FFF2-40B4-BE49-F238E27FC236}">
                <a16:creationId xmlns="" xmlns:a16="http://schemas.microsoft.com/office/drawing/2014/main" id="{F2B63CF6-DECD-0448-5B26-F3D23B6EC80F}"/>
              </a:ext>
            </a:extLst>
          </p:cNvPr>
          <p:cNvGrpSpPr/>
          <p:nvPr/>
        </p:nvGrpSpPr>
        <p:grpSpPr>
          <a:xfrm>
            <a:off x="2792934" y="4105608"/>
            <a:ext cx="3026842" cy="952168"/>
            <a:chOff x="3093376" y="708119"/>
            <a:chExt cx="10093413" cy="1011707"/>
          </a:xfrm>
          <a:solidFill>
            <a:srgbClr val="AAE3F9"/>
          </a:solidFill>
        </p:grpSpPr>
        <p:sp>
          <p:nvSpPr>
            <p:cNvPr id="13" name="Rectangle: Rounded Corners 12">
              <a:extLst>
                <a:ext uri="{FF2B5EF4-FFF2-40B4-BE49-F238E27FC236}">
                  <a16:creationId xmlns="" xmlns:a16="http://schemas.microsoft.com/office/drawing/2014/main" id="{EC81799B-6655-D324-C4A9-ECD93FF683AE}"/>
                </a:ext>
              </a:extLst>
            </p:cNvPr>
            <p:cNvSpPr/>
            <p:nvPr/>
          </p:nvSpPr>
          <p:spPr>
            <a:xfrm>
              <a:off x="3093376" y="708119"/>
              <a:ext cx="10093413" cy="1011707"/>
            </a:xfrm>
            <a:prstGeom prst="roundRect">
              <a:avLst/>
            </a:prstGeom>
            <a:solidFill>
              <a:srgbClr val="F9B2DC"/>
            </a:solid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 xmlns:a16="http://schemas.microsoft.com/office/drawing/2014/main" id="{B3CF4795-5AA8-B435-6CDD-6FB516931879}"/>
                </a:ext>
              </a:extLst>
            </p:cNvPr>
            <p:cNvSpPr/>
            <p:nvPr/>
          </p:nvSpPr>
          <p:spPr>
            <a:xfrm>
              <a:off x="3299520" y="919751"/>
              <a:ext cx="7912305" cy="621341"/>
            </a:xfrm>
            <a:prstGeom prst="rect">
              <a:avLst/>
            </a:prstGeom>
            <a:solidFill>
              <a:srgbClr val="F9B2DC"/>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8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giờ</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40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phút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grpSp>
      <p:grpSp>
        <p:nvGrpSpPr>
          <p:cNvPr id="15" name="Group 14">
            <a:extLst>
              <a:ext uri="{FF2B5EF4-FFF2-40B4-BE49-F238E27FC236}">
                <a16:creationId xmlns="" xmlns:a16="http://schemas.microsoft.com/office/drawing/2014/main" id="{96F1EABC-FFB4-30F6-CD22-0995BCCACE8C}"/>
              </a:ext>
            </a:extLst>
          </p:cNvPr>
          <p:cNvGrpSpPr/>
          <p:nvPr/>
        </p:nvGrpSpPr>
        <p:grpSpPr>
          <a:xfrm>
            <a:off x="6841059" y="4029408"/>
            <a:ext cx="3026842" cy="952168"/>
            <a:chOff x="3093376" y="708119"/>
            <a:chExt cx="10093413" cy="1011707"/>
          </a:xfrm>
          <a:solidFill>
            <a:srgbClr val="AAE3F9"/>
          </a:solidFill>
        </p:grpSpPr>
        <p:sp>
          <p:nvSpPr>
            <p:cNvPr id="16" name="Rectangle: Rounded Corners 15">
              <a:extLst>
                <a:ext uri="{FF2B5EF4-FFF2-40B4-BE49-F238E27FC236}">
                  <a16:creationId xmlns="" xmlns:a16="http://schemas.microsoft.com/office/drawing/2014/main" id="{04B5CF3D-8619-3CAF-BE6B-F3E29932B95F}"/>
                </a:ext>
              </a:extLst>
            </p:cNvPr>
            <p:cNvSpPr/>
            <p:nvPr/>
          </p:nvSpPr>
          <p:spPr>
            <a:xfrm>
              <a:off x="3093376" y="708119"/>
              <a:ext cx="10093413" cy="1011707"/>
            </a:xfrm>
            <a:prstGeom prst="roundRect">
              <a:avLst/>
            </a:prstGeom>
            <a:solidFill>
              <a:srgbClr val="F9B2DC"/>
            </a:solid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 xmlns:a16="http://schemas.microsoft.com/office/drawing/2014/main" id="{97BB19F9-28B9-9AD3-24D5-C5C7461A8E92}"/>
                </a:ext>
              </a:extLst>
            </p:cNvPr>
            <p:cNvSpPr/>
            <p:nvPr/>
          </p:nvSpPr>
          <p:spPr>
            <a:xfrm>
              <a:off x="4081272" y="980474"/>
              <a:ext cx="7912305" cy="621341"/>
            </a:xfrm>
            <a:prstGeom prst="rect">
              <a:avLst/>
            </a:prstGeom>
            <a:solidFill>
              <a:srgbClr val="F9B2DC"/>
            </a:solid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9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giờ</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17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phút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grpSp>
      <p:sp>
        <p:nvSpPr>
          <p:cNvPr id="20" name="TextBox 19">
            <a:extLst>
              <a:ext uri="{FF2B5EF4-FFF2-40B4-BE49-F238E27FC236}">
                <a16:creationId xmlns="" xmlns:a16="http://schemas.microsoft.com/office/drawing/2014/main" id="{7B4F06BD-7538-3960-03DD-6751ED6F6EC1}"/>
              </a:ext>
            </a:extLst>
          </p:cNvPr>
          <p:cNvSpPr txBox="1"/>
          <p:nvPr/>
        </p:nvSpPr>
        <p:spPr>
          <a:xfrm>
            <a:off x="2743200" y="5353050"/>
            <a:ext cx="94488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Vậy</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hoạt</a:t>
            </a:r>
            <a:r>
              <a:rPr kumimoji="0" lang="en-US" sz="36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động</a:t>
            </a:r>
            <a:r>
              <a:rPr kumimoji="0" lang="en-US" sz="36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xem</a:t>
            </a:r>
            <a:r>
              <a:rPr kumimoji="0" lang="en-US" sz="36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phim</a:t>
            </a:r>
            <a:r>
              <a:rPr kumimoji="0" lang="en-US" sz="36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diễn</a:t>
            </a:r>
            <a:r>
              <a:rPr kumimoji="0" lang="en-US" sz="36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ra</a:t>
            </a:r>
            <a:r>
              <a:rPr kumimoji="0" lang="en-US" sz="36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trước</a:t>
            </a: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48434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Isosceles Triangle 16">
            <a:extLst>
              <a:ext uri="{FF2B5EF4-FFF2-40B4-BE49-F238E27FC236}">
                <a16:creationId xmlns="" xmlns:a16="http://schemas.microsoft.com/office/drawing/2014/main" id="{9EB3BA7C-1A76-4E51-B9DB-A9DC901C5566}"/>
              </a:ext>
            </a:extLst>
          </p:cNvPr>
          <p:cNvSpPr/>
          <p:nvPr/>
        </p:nvSpPr>
        <p:spPr>
          <a:xfrm>
            <a:off x="129890" y="116351"/>
            <a:ext cx="1008529" cy="833717"/>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2</a:t>
            </a:r>
          </a:p>
        </p:txBody>
      </p:sp>
      <p:sp>
        <p:nvSpPr>
          <p:cNvPr id="18" name="TextBox 17">
            <a:extLst>
              <a:ext uri="{FF2B5EF4-FFF2-40B4-BE49-F238E27FC236}">
                <a16:creationId xmlns="" xmlns:a16="http://schemas.microsoft.com/office/drawing/2014/main" id="{D05E51AE-DBC6-4DB2-9236-748307F65595}"/>
              </a:ext>
            </a:extLst>
          </p:cNvPr>
          <p:cNvSpPr txBox="1"/>
          <p:nvPr/>
        </p:nvSpPr>
        <p:spPr>
          <a:xfrm>
            <a:off x="1047750" y="372016"/>
            <a:ext cx="1049655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Xem tờ lịch tháng 12 rồi trả lời các câu hỏi.</a:t>
            </a:r>
          </a:p>
        </p:txBody>
      </p:sp>
      <p:pic>
        <p:nvPicPr>
          <p:cNvPr id="3" name="Picture 2">
            <a:extLst>
              <a:ext uri="{FF2B5EF4-FFF2-40B4-BE49-F238E27FC236}">
                <a16:creationId xmlns="" xmlns:a16="http://schemas.microsoft.com/office/drawing/2014/main" id="{29493BA0-0BD4-573D-F8E0-7758CAA687E3}"/>
              </a:ext>
            </a:extLst>
          </p:cNvPr>
          <p:cNvPicPr>
            <a:picLocks noChangeAspect="1"/>
          </p:cNvPicPr>
          <p:nvPr/>
        </p:nvPicPr>
        <p:blipFill>
          <a:blip r:embed="rId2"/>
          <a:stretch>
            <a:fillRect/>
          </a:stretch>
        </p:blipFill>
        <p:spPr>
          <a:xfrm>
            <a:off x="2662237" y="833437"/>
            <a:ext cx="6738938" cy="2408853"/>
          </a:xfrm>
          <a:prstGeom prst="rect">
            <a:avLst/>
          </a:prstGeom>
        </p:spPr>
      </p:pic>
      <p:sp>
        <p:nvSpPr>
          <p:cNvPr id="4" name="TextBox 3">
            <a:extLst>
              <a:ext uri="{FF2B5EF4-FFF2-40B4-BE49-F238E27FC236}">
                <a16:creationId xmlns="" xmlns:a16="http://schemas.microsoft.com/office/drawing/2014/main" id="{FA921470-BC5C-3EE2-A6ED-F42F8AAB0159}"/>
              </a:ext>
            </a:extLst>
          </p:cNvPr>
          <p:cNvSpPr txBox="1"/>
          <p:nvPr/>
        </p:nvSpPr>
        <p:spPr>
          <a:xfrm>
            <a:off x="1019176" y="3248025"/>
            <a:ext cx="10963274" cy="2308324"/>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a) </a:t>
            </a:r>
            <a:r>
              <a:rPr lang="en-US" sz="2400" b="1" dirty="0" err="1">
                <a:latin typeface="Calibri" panose="020F0502020204030204" pitchFamily="34" charset="0"/>
                <a:cs typeface="Calibri" panose="020F0502020204030204" pitchFamily="34" charset="0"/>
              </a:rPr>
              <a:t>Rô-bốt</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học</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bóng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rổ</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vào</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Chủ</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nhật</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hằng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tuần</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Hỏi</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trong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tháng</a:t>
            </a:r>
            <a:r>
              <a:rPr lang="en-US" sz="2400" b="1" dirty="0">
                <a:latin typeface="Calibri" panose="020F0502020204030204" pitchFamily="34" charset="0"/>
                <a:cs typeface="Calibri" panose="020F0502020204030204" pitchFamily="34" charset="0"/>
              </a:rPr>
              <a:t> 12, </a:t>
            </a:r>
            <a:r>
              <a:rPr lang="en-US" sz="2400" b="1" dirty="0" err="1">
                <a:latin typeface="Calibri" panose="020F0502020204030204" pitchFamily="34" charset="0"/>
                <a:cs typeface="Calibri" panose="020F0502020204030204" pitchFamily="34" charset="0"/>
              </a:rPr>
              <a:t>Rô-bốt</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học</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bóng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rổ</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vào</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những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ngày</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nào</a:t>
            </a:r>
            <a:r>
              <a:rPr lang="en-US" sz="2400" b="1" dirty="0">
                <a:latin typeface="Calibri" panose="020F0502020204030204" pitchFamily="34" charset="0"/>
                <a:cs typeface="Calibri" panose="020F0502020204030204" pitchFamily="34" charset="0"/>
              </a:rPr>
              <a:t>?</a:t>
            </a:r>
          </a:p>
          <a:p>
            <a:endParaRPr lang="en-US" sz="2400" b="1" dirty="0">
              <a:latin typeface="Calibri" panose="020F0502020204030204" pitchFamily="34" charset="0"/>
              <a:cs typeface="Calibri" panose="020F0502020204030204" pitchFamily="34" charset="0"/>
            </a:endParaRPr>
          </a:p>
          <a:p>
            <a:endParaRPr lang="en-US" sz="2400" b="1" dirty="0">
              <a:latin typeface="Calibri" panose="020F0502020204030204" pitchFamily="34" charset="0"/>
              <a:cs typeface="Calibri" panose="020F0502020204030204" pitchFamily="34" charset="0"/>
            </a:endParaRPr>
          </a:p>
          <a:p>
            <a:r>
              <a:rPr lang="en-US" sz="2400" b="1" dirty="0">
                <a:latin typeface="Calibri" panose="020F0502020204030204" pitchFamily="34" charset="0"/>
                <a:cs typeface="Calibri" panose="020F0502020204030204" pitchFamily="34" charset="0"/>
              </a:rPr>
              <a:t>b) </a:t>
            </a:r>
            <a:r>
              <a:rPr lang="en-US" sz="2400" b="1" dirty="0" err="1">
                <a:latin typeface="Calibri" panose="020F0502020204030204" pitchFamily="34" charset="0"/>
                <a:cs typeface="Calibri" panose="020F0502020204030204" pitchFamily="34" charset="0"/>
              </a:rPr>
              <a:t>Bắt</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đầu</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từ</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ngày</a:t>
            </a:r>
            <a:r>
              <a:rPr lang="en-US" sz="2400" b="1" dirty="0">
                <a:latin typeface="Calibri" panose="020F0502020204030204" pitchFamily="34" charset="0"/>
                <a:cs typeface="Calibri" panose="020F0502020204030204" pitchFamily="34" charset="0"/>
              </a:rPr>
              <a:t> 14 </a:t>
            </a:r>
            <a:r>
              <a:rPr lang="en-US" sz="2400" b="1" dirty="0" err="1">
                <a:latin typeface="Calibri" panose="020F0502020204030204" pitchFamily="34" charset="0"/>
                <a:cs typeface="Calibri" panose="020F0502020204030204" pitchFamily="34" charset="0"/>
              </a:rPr>
              <a:t>tháng</a:t>
            </a:r>
            <a:r>
              <a:rPr lang="en-US" sz="2400" b="1" dirty="0">
                <a:latin typeface="Calibri" panose="020F0502020204030204" pitchFamily="34" charset="0"/>
                <a:cs typeface="Calibri" panose="020F0502020204030204" pitchFamily="34" charset="0"/>
              </a:rPr>
              <a:t> 12, Mai </a:t>
            </a:r>
            <a:r>
              <a:rPr lang="en-US" sz="2400" b="1" dirty="0" err="1">
                <a:latin typeface="Calibri" panose="020F0502020204030204" pitchFamily="34" charset="0"/>
                <a:cs typeface="Calibri" panose="020F0502020204030204" pitchFamily="34" charset="0"/>
              </a:rPr>
              <a:t>học</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vẽ</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vào</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chiều</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thứ</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Bảy</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hằng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tuần</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Hỏi</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trong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tháng</a:t>
            </a:r>
            <a:r>
              <a:rPr lang="en-US" sz="2400" b="1" dirty="0">
                <a:latin typeface="Calibri" panose="020F0502020204030204" pitchFamily="34" charset="0"/>
                <a:cs typeface="Calibri" panose="020F0502020204030204" pitchFamily="34" charset="0"/>
              </a:rPr>
              <a:t> 12, Mai </a:t>
            </a:r>
            <a:r>
              <a:rPr lang="en-US" sz="2400" b="1" dirty="0" err="1">
                <a:latin typeface="Calibri" panose="020F0502020204030204" pitchFamily="34" charset="0"/>
                <a:cs typeface="Calibri" panose="020F0502020204030204" pitchFamily="34" charset="0"/>
              </a:rPr>
              <a:t>có</a:t>
            </a:r>
            <a:r>
              <a:rPr lang="en-US" sz="2400" b="1" dirty="0">
                <a:latin typeface="Calibri" panose="020F0502020204030204" pitchFamily="34" charset="0"/>
                <a:cs typeface="Calibri" panose="020F0502020204030204" pitchFamily="34" charset="0"/>
              </a:rPr>
              <a:t> bao </a:t>
            </a:r>
            <a:r>
              <a:rPr lang="en-US" sz="2400" b="1" dirty="0" err="1">
                <a:latin typeface="Calibri" panose="020F0502020204030204" pitchFamily="34" charset="0"/>
                <a:cs typeface="Calibri" panose="020F0502020204030204" pitchFamily="34" charset="0"/>
              </a:rPr>
              <a:t>nhiêu</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buổi</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học</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vẽ</a:t>
            </a:r>
            <a:r>
              <a:rPr lang="en-US" sz="2400" b="1" dirty="0">
                <a:latin typeface="Calibri" panose="020F0502020204030204" pitchFamily="34" charset="0"/>
                <a:cs typeface="Calibri" panose="020F0502020204030204" pitchFamily="34" charset="0"/>
              </a:rPr>
              <a:t>?</a:t>
            </a:r>
          </a:p>
        </p:txBody>
      </p:sp>
      <p:sp>
        <p:nvSpPr>
          <p:cNvPr id="5" name="Rectangle 4">
            <a:extLst>
              <a:ext uri="{FF2B5EF4-FFF2-40B4-BE49-F238E27FC236}">
                <a16:creationId xmlns="" xmlns:a16="http://schemas.microsoft.com/office/drawing/2014/main" id="{66FE6539-838F-9694-36CA-D8B7E2DC80D9}"/>
              </a:ext>
            </a:extLst>
          </p:cNvPr>
          <p:cNvSpPr/>
          <p:nvPr/>
        </p:nvSpPr>
        <p:spPr>
          <a:xfrm>
            <a:off x="6696076" y="1200150"/>
            <a:ext cx="514350" cy="1676400"/>
          </a:xfrm>
          <a:prstGeom prst="rect">
            <a:avLst/>
          </a:prstGeom>
          <a:noFill/>
          <a:ln w="3810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 xmlns:a16="http://schemas.microsoft.com/office/drawing/2014/main" id="{388C1837-A47D-546D-E737-CFF86DFE26ED}"/>
              </a:ext>
            </a:extLst>
          </p:cNvPr>
          <p:cNvCxnSpPr/>
          <p:nvPr/>
        </p:nvCxnSpPr>
        <p:spPr>
          <a:xfrm>
            <a:off x="1504950" y="3667125"/>
            <a:ext cx="54292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 xmlns:a16="http://schemas.microsoft.com/office/drawing/2014/main" id="{68B6133E-2A2B-B88E-1097-F8519F54068E}"/>
              </a:ext>
            </a:extLst>
          </p:cNvPr>
          <p:cNvSpPr txBox="1"/>
          <p:nvPr/>
        </p:nvSpPr>
        <p:spPr>
          <a:xfrm>
            <a:off x="1362075" y="4133850"/>
            <a:ext cx="9972675" cy="461665"/>
          </a:xfrm>
          <a:prstGeom prst="rect">
            <a:avLst/>
          </a:prstGeom>
          <a:noFill/>
        </p:spPr>
        <p:txBody>
          <a:bodyPr wrap="square" rtlCol="0">
            <a:spAutoFit/>
          </a:bodyPr>
          <a:lstStyle/>
          <a:p>
            <a:r>
              <a:rPr lang="en-US" sz="2400" b="1" dirty="0">
                <a:solidFill>
                  <a:srgbClr val="FF0000"/>
                </a:solidFill>
                <a:latin typeface="Calibri" panose="020F0502020204030204" pitchFamily="34" charset="0"/>
                <a:cs typeface="Calibri" panose="020F0502020204030204" pitchFamily="34" charset="0"/>
              </a:rPr>
              <a:t>=&gt; </a:t>
            </a:r>
            <a:r>
              <a:rPr lang="en-US" sz="2400" b="1" dirty="0" err="1">
                <a:solidFill>
                  <a:srgbClr val="FF0000"/>
                </a:solidFill>
                <a:latin typeface="Calibri" panose="020F0502020204030204" pitchFamily="34" charset="0"/>
                <a:cs typeface="Calibri" panose="020F0502020204030204" pitchFamily="34" charset="0"/>
              </a:rPr>
              <a:t>Trong</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tháng</a:t>
            </a:r>
            <a:r>
              <a:rPr lang="en-US" sz="2400" b="1" dirty="0">
                <a:solidFill>
                  <a:srgbClr val="FF0000"/>
                </a:solidFill>
                <a:latin typeface="Calibri" panose="020F0502020204030204" pitchFamily="34" charset="0"/>
                <a:cs typeface="Calibri" panose="020F0502020204030204" pitchFamily="34" charset="0"/>
              </a:rPr>
              <a:t> 12, </a:t>
            </a:r>
            <a:r>
              <a:rPr lang="en-US" sz="2400" b="1" dirty="0" err="1">
                <a:solidFill>
                  <a:srgbClr val="FF0000"/>
                </a:solidFill>
                <a:latin typeface="Calibri" panose="020F0502020204030204" pitchFamily="34" charset="0"/>
                <a:cs typeface="Calibri" panose="020F0502020204030204" pitchFamily="34" charset="0"/>
              </a:rPr>
              <a:t>Rô-bốt</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học</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bóng</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rổ</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vào</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những</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ngày</a:t>
            </a:r>
            <a:r>
              <a:rPr lang="en-US" sz="2400" b="1" dirty="0">
                <a:solidFill>
                  <a:srgbClr val="FF0000"/>
                </a:solidFill>
                <a:latin typeface="Calibri" panose="020F0502020204030204" pitchFamily="34" charset="0"/>
                <a:cs typeface="Calibri" panose="020F0502020204030204" pitchFamily="34" charset="0"/>
              </a:rPr>
              <a:t>: 1, 8, 15, 22, 29.</a:t>
            </a:r>
          </a:p>
        </p:txBody>
      </p:sp>
      <p:cxnSp>
        <p:nvCxnSpPr>
          <p:cNvPr id="9" name="Straight Connector 8">
            <a:extLst>
              <a:ext uri="{FF2B5EF4-FFF2-40B4-BE49-F238E27FC236}">
                <a16:creationId xmlns="" xmlns:a16="http://schemas.microsoft.com/office/drawing/2014/main" id="{25B2AD81-11F7-4130-69E4-3ED52624C896}"/>
              </a:ext>
            </a:extLst>
          </p:cNvPr>
          <p:cNvCxnSpPr>
            <a:cxnSpLocks/>
          </p:cNvCxnSpPr>
          <p:nvPr/>
        </p:nvCxnSpPr>
        <p:spPr>
          <a:xfrm>
            <a:off x="1409700" y="5086350"/>
            <a:ext cx="88773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 xmlns:a16="http://schemas.microsoft.com/office/drawing/2014/main" id="{B94F0A3F-9796-7630-5A70-11641275D3CE}"/>
              </a:ext>
            </a:extLst>
          </p:cNvPr>
          <p:cNvSpPr/>
          <p:nvPr/>
        </p:nvSpPr>
        <p:spPr>
          <a:xfrm>
            <a:off x="6267452" y="2038350"/>
            <a:ext cx="352424" cy="800100"/>
          </a:xfrm>
          <a:prstGeom prst="rect">
            <a:avLst/>
          </a:prstGeom>
          <a:noFill/>
          <a:ln w="3810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2" name="TextBox 21">
            <a:extLst>
              <a:ext uri="{FF2B5EF4-FFF2-40B4-BE49-F238E27FC236}">
                <a16:creationId xmlns="" xmlns:a16="http://schemas.microsoft.com/office/drawing/2014/main" id="{11B4AB26-B19A-86EE-D287-F7EC4D0D1A86}"/>
              </a:ext>
            </a:extLst>
          </p:cNvPr>
          <p:cNvSpPr txBox="1"/>
          <p:nvPr/>
        </p:nvSpPr>
        <p:spPr>
          <a:xfrm>
            <a:off x="1295400" y="5514975"/>
            <a:ext cx="9972675" cy="461665"/>
          </a:xfrm>
          <a:prstGeom prst="rect">
            <a:avLst/>
          </a:prstGeom>
          <a:noFill/>
        </p:spPr>
        <p:txBody>
          <a:bodyPr wrap="square" rtlCol="0">
            <a:spAutoFit/>
          </a:bodyPr>
          <a:lstStyle/>
          <a:p>
            <a:r>
              <a:rPr lang="en-US" sz="2400" b="1" dirty="0" err="1">
                <a:solidFill>
                  <a:srgbClr val="FF0000"/>
                </a:solidFill>
                <a:latin typeface="Calibri" panose="020F0502020204030204" pitchFamily="34" charset="0"/>
                <a:cs typeface="Calibri" panose="020F0502020204030204" pitchFamily="34" charset="0"/>
              </a:rPr>
              <a:t>Trong</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tháng</a:t>
            </a:r>
            <a:r>
              <a:rPr lang="en-US" sz="2400" b="1" dirty="0">
                <a:solidFill>
                  <a:srgbClr val="FF0000"/>
                </a:solidFill>
                <a:latin typeface="Calibri" panose="020F0502020204030204" pitchFamily="34" charset="0"/>
                <a:cs typeface="Calibri" panose="020F0502020204030204" pitchFamily="34" charset="0"/>
              </a:rPr>
              <a:t> 12, Mai </a:t>
            </a:r>
            <a:r>
              <a:rPr lang="en-US" sz="2400" b="1" dirty="0" err="1">
                <a:solidFill>
                  <a:srgbClr val="FF0000"/>
                </a:solidFill>
                <a:latin typeface="Calibri" panose="020F0502020204030204" pitchFamily="34" charset="0"/>
                <a:cs typeface="Calibri" panose="020F0502020204030204" pitchFamily="34" charset="0"/>
              </a:rPr>
              <a:t>có</a:t>
            </a:r>
            <a:r>
              <a:rPr lang="en-US" sz="2400" b="1" dirty="0">
                <a:solidFill>
                  <a:srgbClr val="FF0000"/>
                </a:solidFill>
                <a:latin typeface="Calibri" panose="020F0502020204030204" pitchFamily="34" charset="0"/>
                <a:cs typeface="Calibri" panose="020F0502020204030204" pitchFamily="34" charset="0"/>
              </a:rPr>
              <a:t> 3 </a:t>
            </a:r>
            <a:r>
              <a:rPr lang="en-US" sz="2400" b="1" dirty="0" err="1">
                <a:solidFill>
                  <a:srgbClr val="FF0000"/>
                </a:solidFill>
                <a:latin typeface="Calibri" panose="020F0502020204030204" pitchFamily="34" charset="0"/>
                <a:cs typeface="Calibri" panose="020F0502020204030204" pitchFamily="34" charset="0"/>
              </a:rPr>
              <a:t>buổi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học</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vẽ</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là</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ngày</a:t>
            </a:r>
            <a:r>
              <a:rPr lang="en-US" sz="2400" b="1" dirty="0">
                <a:solidFill>
                  <a:srgbClr val="FF0000"/>
                </a:solidFill>
                <a:latin typeface="Calibri" panose="020F0502020204030204" pitchFamily="34" charset="0"/>
                <a:cs typeface="Calibri" panose="020F0502020204030204" pitchFamily="34" charset="0"/>
              </a:rPr>
              <a:t> 14, 21, 28.</a:t>
            </a:r>
          </a:p>
        </p:txBody>
      </p:sp>
    </p:spTree>
    <p:extLst>
      <p:ext uri="{BB962C8B-B14F-4D97-AF65-F5344CB8AC3E}">
        <p14:creationId xmlns:p14="http://schemas.microsoft.com/office/powerpoint/2010/main" val="25033989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barn(inVertical)">
                                      <p:cBhvr>
                                        <p:cTn id="29" dur="500"/>
                                        <p:tgtEl>
                                          <p:spTgt spid="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down)">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2">
                                            <p:txEl>
                                              <p:pRg st="0" end="0"/>
                                            </p:txEl>
                                          </p:spTgt>
                                        </p:tgtEl>
                                        <p:attrNameLst>
                                          <p:attrName>style.visibility</p:attrName>
                                        </p:attrNameLst>
                                      </p:cBhvr>
                                      <p:to>
                                        <p:strVal val="visible"/>
                                      </p:to>
                                    </p:set>
                                    <p:animEffect transition="in" filter="barn(inVertical)">
                                      <p:cBhvr>
                                        <p:cTn id="44"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Isosceles Triangle 16">
            <a:extLst>
              <a:ext uri="{FF2B5EF4-FFF2-40B4-BE49-F238E27FC236}">
                <a16:creationId xmlns="" xmlns:a16="http://schemas.microsoft.com/office/drawing/2014/main" id="{9EB3BA7C-1A76-4E51-B9DB-A9DC901C5566}"/>
              </a:ext>
            </a:extLst>
          </p:cNvPr>
          <p:cNvSpPr/>
          <p:nvPr/>
        </p:nvSpPr>
        <p:spPr>
          <a:xfrm>
            <a:off x="82265" y="430676"/>
            <a:ext cx="1008529" cy="833717"/>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1</a:t>
            </a:r>
          </a:p>
        </p:txBody>
      </p:sp>
      <p:sp>
        <p:nvSpPr>
          <p:cNvPr id="18" name="TextBox 17">
            <a:extLst>
              <a:ext uri="{FF2B5EF4-FFF2-40B4-BE49-F238E27FC236}">
                <a16:creationId xmlns="" xmlns:a16="http://schemas.microsoft.com/office/drawing/2014/main" id="{D05E51AE-DBC6-4DB2-9236-748307F65595}"/>
              </a:ext>
            </a:extLst>
          </p:cNvPr>
          <p:cNvSpPr txBox="1"/>
          <p:nvPr/>
        </p:nvSpPr>
        <p:spPr>
          <a:xfrm>
            <a:off x="1038225" y="410116"/>
            <a:ext cx="10877550" cy="1477328"/>
          </a:xfrm>
          <a:prstGeom prst="rect">
            <a:avLst/>
          </a:prstGeom>
          <a:noFill/>
        </p:spPr>
        <p:txBody>
          <a:bodyPr wrap="square" rtlCol="0">
            <a:spAutoFit/>
          </a:bodyPr>
          <a:lstStyle/>
          <a:p>
            <a:pPr lvl="0"/>
            <a:r>
              <a:rPr lang="vi-VN" sz="3000" dirty="0">
                <a:solidFill>
                  <a:prstClr val="black"/>
                </a:solidFill>
                <a:latin typeface="Calibri" panose="020F0502020204030204" pitchFamily="34" charset="0"/>
                <a:cs typeface="Calibri" panose="020F0502020204030204" pitchFamily="34" charset="0"/>
              </a:rPr>
              <a:t>Nam có một số tiền như hình dưới đây. Nam đã dùng toàn bộ số tiền đó để mua ba cái bút chì giống nhau. Nếu Việt cũng mua một cái bút chì giống như Nam, thì Việt phải trả bao nhiêu tiền?</a:t>
            </a:r>
          </a:p>
        </p:txBody>
      </p:sp>
      <p:pic>
        <p:nvPicPr>
          <p:cNvPr id="5" name="Picture 4">
            <a:extLst>
              <a:ext uri="{FF2B5EF4-FFF2-40B4-BE49-F238E27FC236}">
                <a16:creationId xmlns="" xmlns:a16="http://schemas.microsoft.com/office/drawing/2014/main" id="{7BBFC60C-DEBE-C118-70BD-106858444E99}"/>
              </a:ext>
            </a:extLst>
          </p:cNvPr>
          <p:cNvPicPr>
            <a:picLocks noChangeAspect="1"/>
          </p:cNvPicPr>
          <p:nvPr/>
        </p:nvPicPr>
        <p:blipFill>
          <a:blip r:embed="rId2"/>
          <a:stretch>
            <a:fillRect/>
          </a:stretch>
        </p:blipFill>
        <p:spPr>
          <a:xfrm>
            <a:off x="1809750" y="2028824"/>
            <a:ext cx="8508590" cy="15335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7" name="Straight Connector 6">
            <a:extLst>
              <a:ext uri="{FF2B5EF4-FFF2-40B4-BE49-F238E27FC236}">
                <a16:creationId xmlns="" xmlns:a16="http://schemas.microsoft.com/office/drawing/2014/main" id="{0FE62E88-C80C-FE14-1248-9ACB00227FF3}"/>
              </a:ext>
            </a:extLst>
          </p:cNvPr>
          <p:cNvCxnSpPr>
            <a:cxnSpLocks/>
          </p:cNvCxnSpPr>
          <p:nvPr/>
        </p:nvCxnSpPr>
        <p:spPr>
          <a:xfrm>
            <a:off x="7286625" y="876300"/>
            <a:ext cx="43910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0DF6EE99-7308-895C-63C3-88CBFE88238E}"/>
              </a:ext>
            </a:extLst>
          </p:cNvPr>
          <p:cNvCxnSpPr>
            <a:cxnSpLocks/>
          </p:cNvCxnSpPr>
          <p:nvPr/>
        </p:nvCxnSpPr>
        <p:spPr>
          <a:xfrm>
            <a:off x="2276475" y="1362075"/>
            <a:ext cx="45434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 xmlns:a16="http://schemas.microsoft.com/office/drawing/2014/main" id="{1226F5B1-CC21-401D-0A8E-992F9B1A613B}"/>
              </a:ext>
            </a:extLst>
          </p:cNvPr>
          <p:cNvCxnSpPr>
            <a:cxnSpLocks/>
          </p:cNvCxnSpPr>
          <p:nvPr/>
        </p:nvCxnSpPr>
        <p:spPr>
          <a:xfrm>
            <a:off x="7038975" y="1323975"/>
            <a:ext cx="46577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 xmlns:a16="http://schemas.microsoft.com/office/drawing/2014/main" id="{D426748E-4AE4-858B-673C-E7FA2689B347}"/>
              </a:ext>
            </a:extLst>
          </p:cNvPr>
          <p:cNvCxnSpPr>
            <a:cxnSpLocks/>
          </p:cNvCxnSpPr>
          <p:nvPr/>
        </p:nvCxnSpPr>
        <p:spPr>
          <a:xfrm>
            <a:off x="4886325" y="1790700"/>
            <a:ext cx="40195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 xmlns:a16="http://schemas.microsoft.com/office/drawing/2014/main" id="{6062CD33-C3E7-4DBB-A7E8-15125E414FDF}"/>
              </a:ext>
            </a:extLst>
          </p:cNvPr>
          <p:cNvSpPr txBox="1"/>
          <p:nvPr/>
        </p:nvSpPr>
        <p:spPr>
          <a:xfrm>
            <a:off x="1076325" y="3876675"/>
            <a:ext cx="9753600" cy="1905000"/>
          </a:xfrm>
          <a:prstGeom prst="rect">
            <a:avLst/>
          </a:prstGeom>
          <a:noFill/>
        </p:spPr>
        <p:txBody>
          <a:bodyPr wrap="square" rtlCol="0">
            <a:spAutoFit/>
          </a:bodyPr>
          <a:lstStyle/>
          <a:p>
            <a:endParaRPr lang="en-US" dirty="0"/>
          </a:p>
        </p:txBody>
      </p:sp>
      <p:sp>
        <p:nvSpPr>
          <p:cNvPr id="31" name="TextBox 30">
            <a:extLst>
              <a:ext uri="{FF2B5EF4-FFF2-40B4-BE49-F238E27FC236}">
                <a16:creationId xmlns="" xmlns:a16="http://schemas.microsoft.com/office/drawing/2014/main" id="{FFF77B3B-829C-EC39-CEF4-2FA1694EA84E}"/>
              </a:ext>
            </a:extLst>
          </p:cNvPr>
          <p:cNvSpPr txBox="1"/>
          <p:nvPr/>
        </p:nvSpPr>
        <p:spPr>
          <a:xfrm>
            <a:off x="1076325" y="3609975"/>
            <a:ext cx="9229725" cy="3046988"/>
          </a:xfrm>
          <a:prstGeom prst="rect">
            <a:avLst/>
          </a:prstGeom>
          <a:noFill/>
        </p:spPr>
        <p:txBody>
          <a:bodyPr wrap="square" rtlCol="0">
            <a:spAutoFit/>
          </a:bodyPr>
          <a:lstStyle/>
          <a:p>
            <a:pPr algn="ctr"/>
            <a:r>
              <a:rPr lang="en-US" sz="3200" b="1" u="sng" dirty="0" err="1">
                <a:solidFill>
                  <a:srgbClr val="FF0000"/>
                </a:solidFill>
                <a:latin typeface="Calibri" panose="020F0502020204030204" pitchFamily="34" charset="0"/>
                <a:cs typeface="Calibri" panose="020F0502020204030204" pitchFamily="34" charset="0"/>
              </a:rPr>
              <a:t>Bài</a:t>
            </a:r>
            <a:r>
              <a:rPr lang="en-US" sz="3200" b="1" u="sng" dirty="0">
                <a:solidFill>
                  <a:srgbClr val="FF0000"/>
                </a:solidFill>
                <a:latin typeface="Calibri" panose="020F0502020204030204" pitchFamily="34" charset="0"/>
                <a:cs typeface="Calibri" panose="020F0502020204030204" pitchFamily="34" charset="0"/>
              </a:rPr>
              <a:t> </a:t>
            </a:r>
            <a:r>
              <a:rPr lang="en-US" sz="3200" b="1" u="sng" dirty="0" err="1">
                <a:solidFill>
                  <a:srgbClr val="FF0000"/>
                </a:solidFill>
                <a:latin typeface="Calibri" panose="020F0502020204030204" pitchFamily="34" charset="0"/>
                <a:cs typeface="Calibri" panose="020F0502020204030204" pitchFamily="34" charset="0"/>
              </a:rPr>
              <a:t>giải</a:t>
            </a:r>
            <a:r>
              <a:rPr lang="en-US" sz="3200" b="1" u="sng" dirty="0">
                <a:solidFill>
                  <a:srgbClr val="FF0000"/>
                </a:solidFill>
                <a:latin typeface="Calibri" panose="020F0502020204030204" pitchFamily="34" charset="0"/>
                <a:cs typeface="Calibri" panose="020F0502020204030204" pitchFamily="34" charset="0"/>
              </a:rPr>
              <a:t>:</a:t>
            </a:r>
          </a:p>
          <a:p>
            <a:pPr algn="ctr"/>
            <a:r>
              <a:rPr lang="en-US" sz="3200" b="1" dirty="0" err="1">
                <a:solidFill>
                  <a:srgbClr val="FF0000"/>
                </a:solidFill>
                <a:latin typeface="Calibri" panose="020F0502020204030204" pitchFamily="34" charset="0"/>
                <a:cs typeface="Calibri" panose="020F0502020204030204" pitchFamily="34" charset="0"/>
              </a:rPr>
              <a:t>Số</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tiền</a:t>
            </a:r>
            <a:r>
              <a:rPr lang="en-US" sz="3200" b="1" dirty="0">
                <a:solidFill>
                  <a:srgbClr val="FF0000"/>
                </a:solidFill>
                <a:latin typeface="Calibri" panose="020F0502020204030204" pitchFamily="34" charset="0"/>
                <a:cs typeface="Calibri" panose="020F0502020204030204" pitchFamily="34" charset="0"/>
              </a:rPr>
              <a:t> Nam </a:t>
            </a:r>
            <a:r>
              <a:rPr lang="en-US" sz="3200" b="1" dirty="0" err="1">
                <a:solidFill>
                  <a:srgbClr val="FF0000"/>
                </a:solidFill>
                <a:latin typeface="Calibri" panose="020F0502020204030204" pitchFamily="34" charset="0"/>
                <a:cs typeface="Calibri" panose="020F0502020204030204" pitchFamily="34" charset="0"/>
              </a:rPr>
              <a:t>mua</a:t>
            </a:r>
            <a:r>
              <a:rPr lang="en-US" sz="3200" b="1" dirty="0">
                <a:solidFill>
                  <a:srgbClr val="FF0000"/>
                </a:solidFill>
                <a:latin typeface="Calibri" panose="020F0502020204030204" pitchFamily="34" charset="0"/>
                <a:cs typeface="Calibri" panose="020F0502020204030204" pitchFamily="34" charset="0"/>
              </a:rPr>
              <a:t> 3 </a:t>
            </a:r>
            <a:r>
              <a:rPr lang="en-US" sz="3200" b="1" dirty="0" err="1">
                <a:solidFill>
                  <a:srgbClr val="FF0000"/>
                </a:solidFill>
                <a:latin typeface="Calibri" panose="020F0502020204030204" pitchFamily="34" charset="0"/>
                <a:cs typeface="Calibri" panose="020F0502020204030204" pitchFamily="34" charset="0"/>
              </a:rPr>
              <a:t>chiếc</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bút</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chì</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là</a:t>
            </a:r>
            <a:r>
              <a:rPr lang="en-US" sz="3200" b="1" dirty="0">
                <a:solidFill>
                  <a:srgbClr val="FF0000"/>
                </a:solidFill>
                <a:latin typeface="Calibri" panose="020F0502020204030204" pitchFamily="34" charset="0"/>
                <a:cs typeface="Calibri" panose="020F0502020204030204" pitchFamily="34" charset="0"/>
              </a:rPr>
              <a:t>:</a:t>
            </a:r>
          </a:p>
          <a:p>
            <a:pPr algn="ctr"/>
            <a:r>
              <a:rPr lang="en-US" sz="3200" b="1" dirty="0">
                <a:solidFill>
                  <a:srgbClr val="FF0000"/>
                </a:solidFill>
                <a:latin typeface="Calibri" panose="020F0502020204030204" pitchFamily="34" charset="0"/>
                <a:cs typeface="Calibri" panose="020F0502020204030204" pitchFamily="34" charset="0"/>
              </a:rPr>
              <a:t>2 000 + 2 000 + 5 000 = 9 000 (</a:t>
            </a:r>
            <a:r>
              <a:rPr lang="en-US" sz="3200" b="1" dirty="0" err="1">
                <a:solidFill>
                  <a:srgbClr val="FF0000"/>
                </a:solidFill>
                <a:latin typeface="Calibri" panose="020F0502020204030204" pitchFamily="34" charset="0"/>
                <a:cs typeface="Calibri" panose="020F0502020204030204" pitchFamily="34" charset="0"/>
              </a:rPr>
              <a:t>đồng</a:t>
            </a:r>
            <a:r>
              <a:rPr lang="en-US" sz="3200" b="1" dirty="0">
                <a:solidFill>
                  <a:srgbClr val="FF0000"/>
                </a:solidFill>
                <a:latin typeface="Calibri" panose="020F0502020204030204" pitchFamily="34" charset="0"/>
                <a:cs typeface="Calibri" panose="020F0502020204030204" pitchFamily="34" charset="0"/>
              </a:rPr>
              <a:t>)</a:t>
            </a:r>
          </a:p>
          <a:p>
            <a:pPr algn="ctr"/>
            <a:r>
              <a:rPr lang="en-US" sz="3200" b="1" dirty="0" err="1">
                <a:solidFill>
                  <a:srgbClr val="FF0000"/>
                </a:solidFill>
                <a:latin typeface="Calibri" panose="020F0502020204030204" pitchFamily="34" charset="0"/>
                <a:cs typeface="Calibri" panose="020F0502020204030204" pitchFamily="34" charset="0"/>
              </a:rPr>
              <a:t>Số</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tiền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Việt</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phải</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trả</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số</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tiền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để</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mua</a:t>
            </a:r>
            <a:r>
              <a:rPr lang="en-US" sz="3200" b="1" dirty="0">
                <a:solidFill>
                  <a:srgbClr val="FF0000"/>
                </a:solidFill>
                <a:latin typeface="Calibri" panose="020F0502020204030204" pitchFamily="34" charset="0"/>
                <a:cs typeface="Calibri" panose="020F0502020204030204" pitchFamily="34" charset="0"/>
              </a:rPr>
              <a:t> 1 </a:t>
            </a:r>
            <a:r>
              <a:rPr lang="en-US" sz="3200" b="1" dirty="0" err="1">
                <a:solidFill>
                  <a:srgbClr val="FF0000"/>
                </a:solidFill>
                <a:latin typeface="Calibri" panose="020F0502020204030204" pitchFamily="34" charset="0"/>
                <a:cs typeface="Calibri" panose="020F0502020204030204" pitchFamily="34" charset="0"/>
              </a:rPr>
              <a:t>cái</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bút</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chì</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là</a:t>
            </a:r>
            <a:r>
              <a:rPr lang="en-US" sz="3200" b="1" dirty="0">
                <a:solidFill>
                  <a:srgbClr val="FF0000"/>
                </a:solidFill>
                <a:latin typeface="Calibri" panose="020F0502020204030204" pitchFamily="34" charset="0"/>
                <a:cs typeface="Calibri" panose="020F0502020204030204" pitchFamily="34" charset="0"/>
              </a:rPr>
              <a:t>:</a:t>
            </a:r>
          </a:p>
          <a:p>
            <a:pPr algn="ctr"/>
            <a:r>
              <a:rPr lang="en-US" sz="3200" b="1" dirty="0">
                <a:solidFill>
                  <a:srgbClr val="FF0000"/>
                </a:solidFill>
                <a:latin typeface="Calibri" panose="020F0502020204030204" pitchFamily="34" charset="0"/>
                <a:cs typeface="Calibri" panose="020F0502020204030204" pitchFamily="34" charset="0"/>
              </a:rPr>
              <a:t>9 000 : 3 = 3 000 (</a:t>
            </a:r>
            <a:r>
              <a:rPr lang="en-US" sz="3200" b="1" dirty="0" err="1">
                <a:solidFill>
                  <a:srgbClr val="FF0000"/>
                </a:solidFill>
                <a:latin typeface="Calibri" panose="020F0502020204030204" pitchFamily="34" charset="0"/>
                <a:cs typeface="Calibri" panose="020F0502020204030204" pitchFamily="34" charset="0"/>
              </a:rPr>
              <a:t>đồng</a:t>
            </a:r>
            <a:r>
              <a:rPr lang="en-US" sz="3200" b="1" dirty="0">
                <a:solidFill>
                  <a:srgbClr val="FF0000"/>
                </a:solidFill>
                <a:latin typeface="Calibri" panose="020F0502020204030204" pitchFamily="34" charset="0"/>
                <a:cs typeface="Calibri" panose="020F0502020204030204" pitchFamily="34" charset="0"/>
              </a:rPr>
              <a:t>)</a:t>
            </a:r>
          </a:p>
          <a:p>
            <a:pPr algn="ct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Đáp</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số</a:t>
            </a:r>
            <a:r>
              <a:rPr lang="en-US" sz="3200" b="1" dirty="0">
                <a:solidFill>
                  <a:srgbClr val="FF0000"/>
                </a:solidFill>
                <a:latin typeface="Calibri" panose="020F0502020204030204" pitchFamily="34" charset="0"/>
                <a:cs typeface="Calibri" panose="020F0502020204030204" pitchFamily="34" charset="0"/>
              </a:rPr>
              <a:t>: 3 000 </a:t>
            </a:r>
            <a:r>
              <a:rPr lang="en-US" sz="3200" b="1" dirty="0" err="1">
                <a:solidFill>
                  <a:srgbClr val="FF0000"/>
                </a:solidFill>
                <a:latin typeface="Calibri" panose="020F0502020204030204" pitchFamily="34" charset="0"/>
                <a:cs typeface="Calibri" panose="020F0502020204030204" pitchFamily="34" charset="0"/>
              </a:rPr>
              <a:t>đồng</a:t>
            </a:r>
            <a:endParaRPr lang="en-US" sz="32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25362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down)">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down)">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1">
                                            <p:txEl>
                                              <p:pRg st="0" end="0"/>
                                            </p:txEl>
                                          </p:spTgt>
                                        </p:tgtEl>
                                        <p:attrNameLst>
                                          <p:attrName>style.visibility</p:attrName>
                                        </p:attrNameLst>
                                      </p:cBhvr>
                                      <p:to>
                                        <p:strVal val="visible"/>
                                      </p:to>
                                    </p:set>
                                    <p:animEffect transition="in" filter="wipe(down)">
                                      <p:cBhvr>
                                        <p:cTn id="32" dur="500"/>
                                        <p:tgtEl>
                                          <p:spTgt spid="3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1">
                                            <p:txEl>
                                              <p:pRg st="1" end="1"/>
                                            </p:txEl>
                                          </p:spTgt>
                                        </p:tgtEl>
                                        <p:attrNameLst>
                                          <p:attrName>style.visibility</p:attrName>
                                        </p:attrNameLst>
                                      </p:cBhvr>
                                      <p:to>
                                        <p:strVal val="visible"/>
                                      </p:to>
                                    </p:set>
                                    <p:animEffect transition="in" filter="wipe(down)">
                                      <p:cBhvr>
                                        <p:cTn id="37" dur="500"/>
                                        <p:tgtEl>
                                          <p:spTgt spid="31">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1">
                                            <p:txEl>
                                              <p:pRg st="2" end="2"/>
                                            </p:txEl>
                                          </p:spTgt>
                                        </p:tgtEl>
                                        <p:attrNameLst>
                                          <p:attrName>style.visibility</p:attrName>
                                        </p:attrNameLst>
                                      </p:cBhvr>
                                      <p:to>
                                        <p:strVal val="visible"/>
                                      </p:to>
                                    </p:set>
                                    <p:animEffect transition="in" filter="wipe(down)">
                                      <p:cBhvr>
                                        <p:cTn id="42" dur="500"/>
                                        <p:tgtEl>
                                          <p:spTgt spid="31">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1">
                                            <p:txEl>
                                              <p:pRg st="3" end="3"/>
                                            </p:txEl>
                                          </p:spTgt>
                                        </p:tgtEl>
                                        <p:attrNameLst>
                                          <p:attrName>style.visibility</p:attrName>
                                        </p:attrNameLst>
                                      </p:cBhvr>
                                      <p:to>
                                        <p:strVal val="visible"/>
                                      </p:to>
                                    </p:set>
                                    <p:animEffect transition="in" filter="wipe(down)">
                                      <p:cBhvr>
                                        <p:cTn id="47" dur="500"/>
                                        <p:tgtEl>
                                          <p:spTgt spid="31">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31">
                                            <p:txEl>
                                              <p:pRg st="4" end="4"/>
                                            </p:txEl>
                                          </p:spTgt>
                                        </p:tgtEl>
                                        <p:attrNameLst>
                                          <p:attrName>style.visibility</p:attrName>
                                        </p:attrNameLst>
                                      </p:cBhvr>
                                      <p:to>
                                        <p:strVal val="visible"/>
                                      </p:to>
                                    </p:set>
                                    <p:animEffect transition="in" filter="wipe(down)">
                                      <p:cBhvr>
                                        <p:cTn id="52" dur="500"/>
                                        <p:tgtEl>
                                          <p:spTgt spid="31">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31">
                                            <p:txEl>
                                              <p:pRg st="5" end="5"/>
                                            </p:txEl>
                                          </p:spTgt>
                                        </p:tgtEl>
                                        <p:attrNameLst>
                                          <p:attrName>style.visibility</p:attrName>
                                        </p:attrNameLst>
                                      </p:cBhvr>
                                      <p:to>
                                        <p:strVal val="visible"/>
                                      </p:to>
                                    </p:set>
                                    <p:animEffect transition="in" filter="wipe(down)">
                                      <p:cBhvr>
                                        <p:cTn id="57" dur="500"/>
                                        <p:tgtEl>
                                          <p:spTgt spid="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思源黑体 CN Medium">
      <a:majorFont>
        <a:latin typeface="思源黑体 CN Medium"/>
        <a:ea typeface="思源黑体 CN Medium"/>
        <a:cs typeface=""/>
      </a:majorFont>
      <a:minorFont>
        <a:latin typeface="Arial"/>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4">
            <a:shade val="50000"/>
          </a:schemeClr>
        </a:lnRef>
        <a:fillRef idx="1">
          <a:schemeClr val="accent4"/>
        </a:fillRef>
        <a:effectRef idx="0">
          <a:schemeClr val="accent4"/>
        </a:effectRef>
        <a:fontRef idx="minor">
          <a:schemeClr val="lt1"/>
        </a:fontRef>
      </a: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520</Words>
  <Application>Microsoft Office PowerPoint</Application>
  <PresentationFormat>Custom</PresentationFormat>
  <Paragraphs>69</Paragraphs>
  <Slides>13</Slides>
  <Notes>0</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PHONG VU</cp:lastModifiedBy>
  <cp:revision>25</cp:revision>
  <dcterms:created xsi:type="dcterms:W3CDTF">2023-02-05T09:18:13Z</dcterms:created>
  <dcterms:modified xsi:type="dcterms:W3CDTF">2024-04-17T14:33:33Z</dcterms:modified>
</cp:coreProperties>
</file>