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14" r:id="rId1"/>
    <p:sldMasterId id="2147483726" r:id="rId2"/>
  </p:sldMasterIdLst>
  <p:notesMasterIdLst>
    <p:notesMasterId r:id="rId44"/>
  </p:notesMasterIdLst>
  <p:sldIdLst>
    <p:sldId id="4268" r:id="rId3"/>
    <p:sldId id="4269" r:id="rId4"/>
    <p:sldId id="4343" r:id="rId5"/>
    <p:sldId id="4342" r:id="rId6"/>
    <p:sldId id="4322" r:id="rId7"/>
    <p:sldId id="4323" r:id="rId8"/>
    <p:sldId id="4326" r:id="rId9"/>
    <p:sldId id="4324" r:id="rId10"/>
    <p:sldId id="4327" r:id="rId11"/>
    <p:sldId id="4328" r:id="rId12"/>
    <p:sldId id="4325" r:id="rId13"/>
    <p:sldId id="4329" r:id="rId14"/>
    <p:sldId id="4273" r:id="rId15"/>
    <p:sldId id="4331" r:id="rId16"/>
    <p:sldId id="4330" r:id="rId17"/>
    <p:sldId id="4332" r:id="rId18"/>
    <p:sldId id="4333" r:id="rId19"/>
    <p:sldId id="4334" r:id="rId20"/>
    <p:sldId id="4335" r:id="rId21"/>
    <p:sldId id="4336" r:id="rId22"/>
    <p:sldId id="4307" r:id="rId23"/>
    <p:sldId id="4337" r:id="rId24"/>
    <p:sldId id="4338" r:id="rId25"/>
    <p:sldId id="4339" r:id="rId26"/>
    <p:sldId id="4340" r:id="rId27"/>
    <p:sldId id="4341" r:id="rId28"/>
    <p:sldId id="4308" r:id="rId29"/>
    <p:sldId id="4281" r:id="rId30"/>
    <p:sldId id="4309" r:id="rId31"/>
    <p:sldId id="4310" r:id="rId32"/>
    <p:sldId id="4311" r:id="rId33"/>
    <p:sldId id="4312" r:id="rId34"/>
    <p:sldId id="4314" r:id="rId35"/>
    <p:sldId id="4313" r:id="rId36"/>
    <p:sldId id="4315" r:id="rId37"/>
    <p:sldId id="4316" r:id="rId38"/>
    <p:sldId id="4317" r:id="rId39"/>
    <p:sldId id="4318" r:id="rId40"/>
    <p:sldId id="4319" r:id="rId41"/>
    <p:sldId id="4320" r:id="rId42"/>
    <p:sldId id="4321" r:id="rId43"/>
  </p:sldIdLst>
  <p:sldSz cx="12192000" cy="6858000"/>
  <p:notesSz cx="6858000" cy="9144000"/>
  <p:embeddedFontLst>
    <p:embeddedFont>
      <p:font typeface="Roboto" panose="020B0604020202020204" charset="0"/>
      <p:regular r:id="rId45"/>
      <p:bold r:id="rId46"/>
      <p:italic r:id="rId47"/>
      <p:boldItalic r:id="rId48"/>
    </p:embeddedFont>
    <p:embeddedFont>
      <p:font typeface="Pangolin" panose="020B0604020202020204" charset="0"/>
      <p:regular r:id="rId49"/>
    </p:embeddedFont>
    <p:embeddedFont>
      <p:font typeface="Segoe UI" panose="020B0502040204020203" pitchFamily="34" charset="0"/>
      <p:regular r:id="rId50"/>
      <p:bold r:id="rId51"/>
      <p:italic r:id="rId52"/>
      <p:boldItalic r:id="rId53"/>
    </p:embeddedFont>
    <p:embeddedFont>
      <p:font typeface="Roboto Black" panose="020B0604020202020204" charset="0"/>
      <p:regular r:id="rId54"/>
      <p:bold r:id="rId55"/>
      <p:boldItalic r:id="rId56"/>
    </p:embeddedFont>
    <p:embeddedFont>
      <p:font typeface="Calibri Light" panose="020F0302020204030204" pitchFamily="34" charset="0"/>
      <p:regular r:id="rId57"/>
      <p:italic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Webdings" panose="05030102010509060703" pitchFamily="18" charset="2"/>
      <p:regular r:id="rId63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8B1"/>
    <a:srgbClr val="EE1D25"/>
    <a:srgbClr val="AAE1FA"/>
    <a:srgbClr val="E7EDEB"/>
    <a:srgbClr val="DADBD6"/>
    <a:srgbClr val="F19054"/>
    <a:srgbClr val="95624C"/>
    <a:srgbClr val="81A7D4"/>
    <a:srgbClr val="BB8CBF"/>
    <a:srgbClr val="FEF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3" autoAdjust="0"/>
    <p:restoredTop sz="83192" autoAdjust="0"/>
  </p:normalViewPr>
  <p:slideViewPr>
    <p:cSldViewPr snapToGrid="0">
      <p:cViewPr varScale="1">
        <p:scale>
          <a:sx n="61" d="100"/>
          <a:sy n="61" d="100"/>
        </p:scale>
        <p:origin x="10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font" Target="fonts/font1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25/04/2024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132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406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16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chốt</a:t>
            </a:r>
            <a:r>
              <a:rPr lang="en-US" baseline="0"/>
              <a:t> lại các bước thực hiện và chỉ ra được dẫn (biểu diễn) địa chỉ của một thư mục/tệp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230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1,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533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đề</a:t>
            </a:r>
            <a:r>
              <a:rPr lang="en-US" baseline="0"/>
              <a:t> ra yêu cầu nhiệm vụ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393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0348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659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308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7093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xem video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513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mtClean="0"/>
              <a:t>GV </a:t>
            </a:r>
            <a:r>
              <a:rPr lang="en-US" smtClean="0"/>
              <a:t>phổ</a:t>
            </a:r>
            <a:r>
              <a:rPr lang="en-US" baseline="0" smtClean="0"/>
              <a:t> biến luật chơi: Em hãy chọn hình và xếp sắp chúng đúng loại động vật, thực vật, phương tiện giao thông nhé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1908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</a:t>
            </a:r>
            <a:r>
              <a:rPr lang="en-US"/>
              <a:t> giới</a:t>
            </a:r>
            <a:r>
              <a:rPr lang="en-US" baseline="0"/>
              <a:t> thiệu ngắn gọn các bước rồi</a:t>
            </a:r>
            <a:r>
              <a:rPr lang="vi-VN"/>
              <a:t> </a:t>
            </a:r>
            <a:r>
              <a:rPr lang="en-US"/>
              <a:t>cho</a:t>
            </a:r>
            <a:r>
              <a:rPr lang="en-US" baseline="0"/>
              <a:t> HS xem video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1782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2,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031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904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3955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1189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2689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hiện. Cảnh báo HS về việc mất dữ liệu khi thực hiện thao tác này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37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3,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0264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Trong quá trình dạy học, GV thường xuyên khuyến khích HS bằng các câu khen khi HS trả lời 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4747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103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mtClean="0"/>
              <a:t>GV </a:t>
            </a:r>
            <a:r>
              <a:rPr lang="en-US" smtClean="0"/>
              <a:t>cho HS lựa</a:t>
            </a:r>
            <a:r>
              <a:rPr lang="en-US" baseline="0" smtClean="0"/>
              <a:t> chọn các hình theo số. Bấm vào hình để di chuyển con vật/đồ vật về đúng chúng loại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0810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ý tưởng. GV chiếu tiêu chí sản phẩm và yêu cầu nội dung thảo luận của học sinh bám sát với các tiêu chí đó.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2514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err="1"/>
              <a:t>sản</a:t>
            </a:r>
            <a:r>
              <a:rPr lang="en-US" baseline="0"/>
              <a:t> phẩm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3636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168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thực hiện vẽ cây trong phiếu bài tập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85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4,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8120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HS thực hành làm sản phẩm trên máy tính với các thao tác đã được học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5815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cho HS thực hành làm sản phẩm trên máy tính với các thao tác đã được học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3880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cho HS thực hành làm sản phẩm trên máy tính với các thao tác đã được học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110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Kiểm tra theo tiêu</a:t>
            </a:r>
            <a:r>
              <a:rPr lang="en-US" baseline="0"/>
              <a:t> chí, điều chỉnh nếu chưa đúng tiêu chí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044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phổ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biên luật chơi và cho HS chơii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045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520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0463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Trong quá trình dạy học, GV thường xuyên khuyến khích HS bằng các câu khen khi HS trả lời đúng</a:t>
            </a:r>
            <a:endParaRPr lang="vi-VN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004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</a:t>
            </a:r>
            <a:r>
              <a:rPr lang="en-US"/>
              <a:t>V:</a:t>
            </a:r>
            <a:r>
              <a:rPr lang="en-US" baseline="0"/>
              <a:t> Đề bài yêu cầu làm gì? Để làm được việc đó chúng ta cần làm gì? Nội dung các bạn đang thảo luận có đúng không?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518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</a:t>
            </a:r>
            <a:r>
              <a:rPr lang="en-US"/>
              <a:t>:</a:t>
            </a:r>
            <a:r>
              <a:rPr lang="en-US" baseline="0"/>
              <a:t> Sơ đồ các bạn đang vẽ được gọi là gì? Các bạn đang trao đổi vấn đề gì?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548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từng bước, nhắc lại cách cầm chuột, nháy chuột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78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</a:t>
            </a:r>
            <a:r>
              <a:rPr lang="en-US" baseline="0"/>
              <a:t> giải thích thêm: </a:t>
            </a:r>
            <a:r>
              <a:rPr lang="vi-VN" baseline="0"/>
              <a:t>Khung </a:t>
            </a:r>
            <a:r>
              <a:rPr lang="en-US" baseline="0"/>
              <a:t>bên </a:t>
            </a:r>
            <a:r>
              <a:rPr lang="vi-VN" baseline="0"/>
              <a:t>trái chứa tên các ổ đĩa và các thư mục</a:t>
            </a:r>
            <a:r>
              <a:rPr lang="en-US" baseline="0"/>
              <a:t> theo sơ đồ cây giúp cho việc tìm kiếm thư mục dễ dàng hơn. Muốn mở thư mục chỉ cần nháy chuột trái</a:t>
            </a:r>
          </a:p>
          <a:p>
            <a:r>
              <a:rPr lang="en-US" baseline="0"/>
              <a:t>Khung bên phải </a:t>
            </a:r>
            <a:r>
              <a:rPr lang="vi-VN" baseline="0"/>
              <a:t>hiển thị nội dung của mục được chọn trên khung trái:</a:t>
            </a:r>
          </a:p>
          <a:p>
            <a:r>
              <a:rPr lang="vi-VN" baseline="0"/>
              <a:t>Nháy chuột chọn ổ đĩa bên khung trái để hiện nội dung của thư mục gốc bên khung phải.</a:t>
            </a:r>
          </a:p>
          <a:p>
            <a:r>
              <a:rPr lang="vi-VN" baseline="0"/>
              <a:t>Nháy chuột vào tên thư mục bên khung trái để hiện nội dung của thư mục đó bên khung phải.</a:t>
            </a:r>
            <a:endParaRPr lang="en-US" baseline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Muốn mở thư mục/tệp bên khung phải cần nháy đúp chuột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613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621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920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138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163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672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200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084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938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57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707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380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041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675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254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779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649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453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570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341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301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492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488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530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6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2.wdp"/><Relationship Id="rId1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7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2646857" y="382740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12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71348" y="5703205"/>
            <a:ext cx="1080256" cy="981137"/>
            <a:chOff x="3686896" y="5777470"/>
            <a:chExt cx="1080256" cy="981137"/>
          </a:xfrm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F1C07DEE-8892-24B9-69DB-4BC45E9619CB}"/>
                </a:ext>
              </a:extLst>
            </p:cNvPr>
            <p:cNvSpPr/>
            <p:nvPr/>
          </p:nvSpPr>
          <p:spPr>
            <a:xfrm>
              <a:off x="3686896" y="5777470"/>
              <a:ext cx="975161" cy="981137"/>
            </a:xfrm>
            <a:prstGeom prst="ellipse">
              <a:avLst/>
            </a:prstGeom>
            <a:solidFill>
              <a:srgbClr val="48B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B1500B4-2A13-B105-884B-9C3A22343CC6}"/>
                </a:ext>
              </a:extLst>
            </p:cNvPr>
            <p:cNvSpPr txBox="1"/>
            <p:nvPr/>
          </p:nvSpPr>
          <p:spPr>
            <a:xfrm>
              <a:off x="3709062" y="6037207"/>
              <a:ext cx="1058090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-529472" y="1921863"/>
            <a:ext cx="81884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60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THỰC HÀNH VỚI </a:t>
            </a:r>
            <a:endParaRPr lang="en-US" altLang="zh-CN" sz="6000" b="1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lvl="0" algn="ctr">
              <a:defRPr/>
            </a:pPr>
            <a:r>
              <a:rPr lang="vi-VN" altLang="zh-CN" sz="60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TỆP</a:t>
            </a:r>
            <a:r>
              <a:rPr lang="en-US" altLang="zh-CN" sz="60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vi-VN" altLang="zh-CN" sz="60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VÀ THƯ MỤC TRONG MÁY TÍNH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0" y="103909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7439891" y="1090626"/>
            <a:ext cx="3163445" cy="3449997"/>
            <a:chOff x="7439891" y="1090626"/>
            <a:chExt cx="3163445" cy="3449997"/>
          </a:xfrm>
        </p:grpSpPr>
        <p:pic>
          <p:nvPicPr>
            <p:cNvPr id="9" name="Google Shape;680;p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39891" y="1090626"/>
              <a:ext cx="3163445" cy="34499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0190" y="2152218"/>
              <a:ext cx="280705" cy="34944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0190" y="1597694"/>
              <a:ext cx="344315" cy="3241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053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476693" y="191975"/>
            <a:ext cx="8410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TÌM HIỂU CẤU TRÚC CỦA MỘT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22275" y="730848"/>
            <a:ext cx="6449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Thực hiện theo hướng dẫn để tìm hiểu </a:t>
            </a: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 lưu trữ, sắp xếp thông tin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máy tính</a:t>
            </a:r>
            <a:endParaRPr kumimoji="0" lang="vi-VN" sz="24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37323" y="2808281"/>
            <a:ext cx="8171315" cy="4206557"/>
            <a:chOff x="4282722" y="2510950"/>
            <a:chExt cx="8171315" cy="4206557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9A1B7839-4B2D-4579-84BF-8C03044DF0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5" r="5425" b="10873"/>
            <a:stretch/>
          </p:blipFill>
          <p:spPr bwMode="auto">
            <a:xfrm>
              <a:off x="4282722" y="2510950"/>
              <a:ext cx="8171315" cy="4206557"/>
            </a:xfrm>
            <a:prstGeom prst="rect">
              <a:avLst/>
            </a:prstGeom>
            <a:noFill/>
            <a:ln>
              <a:noFill/>
            </a:ln>
            <a:effectLst>
              <a:outerShdw blurRad="3302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5372100" y="2701636"/>
              <a:ext cx="5943600" cy="34082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308587" y="2305356"/>
            <a:ext cx="682454" cy="706582"/>
            <a:chOff x="387810" y="2161690"/>
            <a:chExt cx="682454" cy="706582"/>
          </a:xfrm>
        </p:grpSpPr>
        <p:sp>
          <p:nvSpPr>
            <p:cNvPr id="37" name="Teardrop 36"/>
            <p:cNvSpPr/>
            <p:nvPr/>
          </p:nvSpPr>
          <p:spPr>
            <a:xfrm rot="8121259">
              <a:off x="387810" y="2161690"/>
              <a:ext cx="682454" cy="706582"/>
            </a:xfrm>
            <a:prstGeom prst="teardrop">
              <a:avLst>
                <a:gd name="adj" fmla="val 1486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60702" y="2222593"/>
              <a:ext cx="536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2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7671818" y="3551792"/>
            <a:ext cx="4105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Nháy đúp chuột vào thư mục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Hoc tap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352" y="3163981"/>
            <a:ext cx="4801913" cy="30747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6E825B6-ED72-46F5-8154-94653AD1CC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366" y="5062997"/>
            <a:ext cx="816978" cy="1288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r="8057"/>
          <a:stretch/>
        </p:blipFill>
        <p:spPr>
          <a:xfrm>
            <a:off x="1074352" y="3182741"/>
            <a:ext cx="4829081" cy="30995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782604" y="1741033"/>
            <a:ext cx="4184250" cy="613064"/>
          </a:xfrm>
          <a:prstGeom prst="roundRect">
            <a:avLst>
              <a:gd name="adj" fmla="val 3609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82603" y="1814167"/>
            <a:ext cx="4184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Hoc tap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đang mở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275609" y="2354097"/>
            <a:ext cx="192126" cy="7070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718872" y="5315326"/>
            <a:ext cx="4105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Hoc tap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các thư mục con: </a:t>
            </a: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 thuat, Tin hoc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4810991" y="5601598"/>
            <a:ext cx="3807973" cy="6371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1871087" y="3139258"/>
            <a:ext cx="746594" cy="29339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3859047" y="5318976"/>
            <a:ext cx="816862" cy="51032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4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43" grpId="0"/>
      <p:bldP spid="16" grpId="0" animBg="1"/>
      <p:bldP spid="17" grpId="0"/>
      <p:bldP spid="21" grpId="0"/>
      <p:bldP spid="11" grpId="0" animBg="1"/>
      <p:bldP spid="11" grpId="1" animBg="1"/>
      <p:bldP spid="26" grpId="0" animBg="1"/>
      <p:bldP spid="2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476693" y="191975"/>
            <a:ext cx="8410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TÌM HIỂU CẤU TRÚC CỦA MỘT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97167" y="903483"/>
            <a:ext cx="6449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Thực hiện theo hướng dẫn để tìm hiểu </a:t>
            </a: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 lưu trữ, sắp xếp thông tin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máy tính</a:t>
            </a:r>
            <a:endParaRPr kumimoji="0" lang="vi-VN" sz="24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66122" y="2374773"/>
            <a:ext cx="682454" cy="706582"/>
            <a:chOff x="387810" y="2161690"/>
            <a:chExt cx="682454" cy="706582"/>
          </a:xfrm>
        </p:grpSpPr>
        <p:sp>
          <p:nvSpPr>
            <p:cNvPr id="4" name="Teardrop 3"/>
            <p:cNvSpPr/>
            <p:nvPr/>
          </p:nvSpPr>
          <p:spPr>
            <a:xfrm rot="8311001">
              <a:off x="387810" y="2161690"/>
              <a:ext cx="682454" cy="706582"/>
            </a:xfrm>
            <a:prstGeom prst="teardrop">
              <a:avLst>
                <a:gd name="adj" fmla="val 1486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0702" y="2222593"/>
              <a:ext cx="536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3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28038" y="3721647"/>
            <a:ext cx="4162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Nháy đúp chuột vào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Tin hoc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ở khung bên phải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126859" y="2651443"/>
            <a:ext cx="8171315" cy="4206557"/>
            <a:chOff x="4282722" y="2510950"/>
            <a:chExt cx="8171315" cy="4206557"/>
          </a:xfrm>
        </p:grpSpPr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9A1B7839-4B2D-4579-84BF-8C03044DF0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5" r="5425" b="10873"/>
            <a:stretch/>
          </p:blipFill>
          <p:spPr bwMode="auto">
            <a:xfrm>
              <a:off x="4282722" y="2510950"/>
              <a:ext cx="8171315" cy="4206557"/>
            </a:xfrm>
            <a:prstGeom prst="rect">
              <a:avLst/>
            </a:prstGeom>
            <a:noFill/>
            <a:ln>
              <a:noFill/>
            </a:ln>
            <a:effectLst>
              <a:outerShdw blurRad="3302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5372100" y="2701636"/>
              <a:ext cx="5943600" cy="34082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t="43175" r="8057"/>
          <a:stretch/>
        </p:blipFill>
        <p:spPr>
          <a:xfrm>
            <a:off x="5499885" y="3095039"/>
            <a:ext cx="4829081" cy="29473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9" name="Rounded Rectangle 38"/>
          <p:cNvSpPr/>
          <p:nvPr/>
        </p:nvSpPr>
        <p:spPr>
          <a:xfrm>
            <a:off x="8212516" y="4889435"/>
            <a:ext cx="816862" cy="3051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6E825B6-ED72-46F5-8154-94653AD1CC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879" y="4889435"/>
            <a:ext cx="615865" cy="9711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0689" y="3095039"/>
            <a:ext cx="4858277" cy="30599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1" name="Rounded Rectangle 30"/>
          <p:cNvSpPr/>
          <p:nvPr/>
        </p:nvSpPr>
        <p:spPr>
          <a:xfrm>
            <a:off x="5130211" y="1909047"/>
            <a:ext cx="4184250" cy="613064"/>
          </a:xfrm>
          <a:prstGeom prst="roundRect">
            <a:avLst>
              <a:gd name="adj" fmla="val 3609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185064" y="1960552"/>
            <a:ext cx="4184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 mục </a:t>
            </a:r>
            <a:r>
              <a:rPr lang="en-US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Tin hoc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đang mở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6654389" y="2545085"/>
            <a:ext cx="141266" cy="5365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6266494" y="3072065"/>
            <a:ext cx="746594" cy="29339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28038" y="4948800"/>
            <a:ext cx="4162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Tin hoc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thư mục con là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Phieu hoc tap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 các tệp là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Chua Mot Cot,</a:t>
            </a:r>
          </a:p>
          <a:p>
            <a:pPr lvl="0">
              <a:defRPr/>
            </a:pP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Lang Bac Ho, Vi du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8028513" y="5029201"/>
            <a:ext cx="1167441" cy="937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>
            <a:stCxn id="40" idx="3"/>
          </p:cNvCxnSpPr>
          <p:nvPr/>
        </p:nvCxnSpPr>
        <p:spPr>
          <a:xfrm flipV="1">
            <a:off x="4391005" y="5505842"/>
            <a:ext cx="3523420" cy="2277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35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6" presetClass="emph" presetSubtype="0" repeatCount="2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9" grpId="0"/>
      <p:bldP spid="39" grpId="0" animBg="1"/>
      <p:bldP spid="39" grpId="1" animBg="1"/>
      <p:bldP spid="31" grpId="0" animBg="1"/>
      <p:bldP spid="32" grpId="0"/>
      <p:bldP spid="38" grpId="0" animBg="1"/>
      <p:bldP spid="38" grpId="1" animBg="1"/>
      <p:bldP spid="40" grpId="0"/>
      <p:bldP spid="41" grpId="0" animBg="1"/>
      <p:bldP spid="4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1826897" y="191974"/>
            <a:ext cx="8410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TÌM HIỂU CẤU TRÚC CỦA MỘT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476693" y="949619"/>
            <a:ext cx="6449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Như vậy, để tìm đến tệp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Chua Mot Cot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em cần phải thực hiện các bước sau</a:t>
            </a:r>
            <a:endParaRPr kumimoji="0" lang="vi-VN" sz="24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727230" y="2129144"/>
            <a:ext cx="4184250" cy="613064"/>
            <a:chOff x="3363548" y="2105074"/>
            <a:chExt cx="4184250" cy="613064"/>
          </a:xfrm>
        </p:grpSpPr>
        <p:sp>
          <p:nvSpPr>
            <p:cNvPr id="31" name="Rounded Rectangle 30"/>
            <p:cNvSpPr/>
            <p:nvPr/>
          </p:nvSpPr>
          <p:spPr>
            <a:xfrm>
              <a:off x="3363548" y="2105074"/>
              <a:ext cx="4184250" cy="613064"/>
            </a:xfrm>
            <a:prstGeom prst="roundRect">
              <a:avLst>
                <a:gd name="adj" fmla="val 3609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474049" y="2252844"/>
              <a:ext cx="2119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Mở ổ đĩa </a:t>
              </a:r>
              <a:r>
                <a:rPr lang="vi-VN" sz="24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D: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727230" y="3218761"/>
            <a:ext cx="4799273" cy="613064"/>
            <a:chOff x="3363548" y="2105074"/>
            <a:chExt cx="4799273" cy="613064"/>
          </a:xfrm>
        </p:grpSpPr>
        <p:sp>
          <p:nvSpPr>
            <p:cNvPr id="46" name="Rounded Rectangle 45"/>
            <p:cNvSpPr/>
            <p:nvPr/>
          </p:nvSpPr>
          <p:spPr>
            <a:xfrm>
              <a:off x="3363548" y="2105074"/>
              <a:ext cx="4184250" cy="613064"/>
            </a:xfrm>
            <a:prstGeom prst="roundRect">
              <a:avLst>
                <a:gd name="adj" fmla="val 3609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474049" y="2200455"/>
              <a:ext cx="3688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Mở thư mục </a:t>
              </a:r>
              <a:r>
                <a:rPr lang="vi-VN" sz="24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Hoc tap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727230" y="4351370"/>
            <a:ext cx="4700243" cy="613064"/>
            <a:chOff x="3363548" y="2105074"/>
            <a:chExt cx="4700243" cy="613064"/>
          </a:xfrm>
        </p:grpSpPr>
        <p:sp>
          <p:nvSpPr>
            <p:cNvPr id="49" name="Rounded Rectangle 48"/>
            <p:cNvSpPr/>
            <p:nvPr/>
          </p:nvSpPr>
          <p:spPr>
            <a:xfrm>
              <a:off x="3363548" y="2105074"/>
              <a:ext cx="4184250" cy="613064"/>
            </a:xfrm>
            <a:prstGeom prst="roundRect">
              <a:avLst>
                <a:gd name="adj" fmla="val 3609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395800" y="2200639"/>
              <a:ext cx="3667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Mở thư mục </a:t>
              </a:r>
              <a:r>
                <a:rPr lang="vi-VN" sz="24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Tin học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907350" y="5375014"/>
            <a:ext cx="8681712" cy="1062294"/>
            <a:chOff x="3383007" y="1912982"/>
            <a:chExt cx="4658922" cy="1062294"/>
          </a:xfrm>
        </p:grpSpPr>
        <p:sp>
          <p:nvSpPr>
            <p:cNvPr id="52" name="Notched Right Arrow 51"/>
            <p:cNvSpPr/>
            <p:nvPr/>
          </p:nvSpPr>
          <p:spPr>
            <a:xfrm>
              <a:off x="3383007" y="1912982"/>
              <a:ext cx="4522249" cy="1062294"/>
            </a:xfrm>
            <a:prstGeom prst="notchedRightArrow">
              <a:avLst/>
            </a:prstGeom>
            <a:solidFill>
              <a:srgbClr val="00B05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47561" y="2213297"/>
              <a:ext cx="44943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  <a:r>
                <a:rPr lang="vi-V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ách tìm tệp </a:t>
              </a:r>
              <a:r>
                <a:rPr lang="vi-VN" sz="24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Chua Mot Cot </a:t>
              </a:r>
              <a:r>
                <a:rPr lang="vi-V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như sau: </a:t>
              </a:r>
              <a:r>
                <a:rPr lang="vi-VN" sz="24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D:\Hoc tap\Tin hoc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730886" y="2101948"/>
            <a:ext cx="695465" cy="652796"/>
            <a:chOff x="387810" y="2161690"/>
            <a:chExt cx="682454" cy="706582"/>
          </a:xfrm>
        </p:grpSpPr>
        <p:sp>
          <p:nvSpPr>
            <p:cNvPr id="4" name="Teardrop 3"/>
            <p:cNvSpPr/>
            <p:nvPr/>
          </p:nvSpPr>
          <p:spPr>
            <a:xfrm rot="8311001">
              <a:off x="387810" y="2161690"/>
              <a:ext cx="682454" cy="70658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0702" y="2222593"/>
              <a:ext cx="554718" cy="638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727230" y="3173870"/>
            <a:ext cx="695465" cy="652796"/>
            <a:chOff x="387810" y="2161690"/>
            <a:chExt cx="682454" cy="706582"/>
          </a:xfrm>
        </p:grpSpPr>
        <p:sp>
          <p:nvSpPr>
            <p:cNvPr id="55" name="Teardrop 3"/>
            <p:cNvSpPr/>
            <p:nvPr/>
          </p:nvSpPr>
          <p:spPr>
            <a:xfrm rot="8311001">
              <a:off x="387810" y="2161690"/>
              <a:ext cx="682454" cy="70658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60702" y="2222593"/>
              <a:ext cx="554718" cy="638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2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740082" y="4351370"/>
            <a:ext cx="695465" cy="652796"/>
            <a:chOff x="387810" y="2161690"/>
            <a:chExt cx="682454" cy="706582"/>
          </a:xfrm>
        </p:grpSpPr>
        <p:sp>
          <p:nvSpPr>
            <p:cNvPr id="58" name="Teardrop 3"/>
            <p:cNvSpPr/>
            <p:nvPr/>
          </p:nvSpPr>
          <p:spPr>
            <a:xfrm rot="8311001">
              <a:off x="387810" y="2161690"/>
              <a:ext cx="682454" cy="70658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60702" y="2222593"/>
              <a:ext cx="554718" cy="638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3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sp>
        <p:nvSpPr>
          <p:cNvPr id="5" name="Down Arrow 4"/>
          <p:cNvSpPr/>
          <p:nvPr/>
        </p:nvSpPr>
        <p:spPr>
          <a:xfrm>
            <a:off x="5637467" y="2801416"/>
            <a:ext cx="394854" cy="38480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own Arrow 59"/>
          <p:cNvSpPr/>
          <p:nvPr/>
        </p:nvSpPr>
        <p:spPr>
          <a:xfrm>
            <a:off x="5621928" y="3911976"/>
            <a:ext cx="394854" cy="38480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Down Arrow 60"/>
          <p:cNvSpPr/>
          <p:nvPr/>
        </p:nvSpPr>
        <p:spPr>
          <a:xfrm>
            <a:off x="5637467" y="5059999"/>
            <a:ext cx="394854" cy="38480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6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5" grpId="0" animBg="1"/>
      <p:bldP spid="60" grpId="0" animBg="1"/>
      <p:bldP spid="6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28137" y="1787237"/>
            <a:ext cx="9871364" cy="4700224"/>
          </a:xfrm>
          <a:prstGeom prst="roundRect">
            <a:avLst>
              <a:gd name="adj" fmla="val 10160"/>
            </a:avLst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572957" y="822445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1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8978" y="2090375"/>
            <a:ext cx="40628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984250" algn="l"/>
              </a:tabLst>
            </a:pPr>
            <a:r>
              <a:rPr lang="vi-VN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1. Vẽ cây thư mục “Hoc tap” trong đó có thư mục con là “Dao duc” và “Tu nhien </a:t>
            </a:r>
            <a:r>
              <a:rPr lang="en-US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vi-VN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xa hoi”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66182" y="2090375"/>
            <a:ext cx="482568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984250" algn="l"/>
              </a:tabLst>
            </a:pPr>
            <a:r>
              <a:rPr lang="vi-VN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2. Thư mục “Hoc tap” được lưu ở ổ đĩa nào? 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984250" algn="l"/>
              </a:tabLst>
            </a:pPr>
            <a:r>
              <a:rPr lang="vi-VN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</a:t>
            </a:r>
            <a:r>
              <a:rPr lang="en-US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ĩ</a:t>
            </a:r>
            <a:r>
              <a:rPr lang="vi-VN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984250" algn="l"/>
              </a:tabLst>
            </a:pPr>
            <a:r>
              <a:rPr lang="vi-VN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984250" algn="l"/>
              </a:tabLst>
            </a:pPr>
            <a:r>
              <a:rPr lang="vi-VN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3. Cửa sổ phần mềm File Explorer được chia thành mấy phần? Đó là những phần nào?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984250" algn="l"/>
              </a:tabLst>
            </a:pPr>
            <a:r>
              <a:rPr lang="vi-VN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984250" algn="l"/>
              </a:tabLst>
            </a:pPr>
            <a:r>
              <a:rPr lang="vi-VN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984250" algn="l"/>
              </a:tabLst>
            </a:pPr>
            <a:r>
              <a:rPr lang="vi-VN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66182" y="2793350"/>
            <a:ext cx="4498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 mục “Hoc tap” </a:t>
            </a:r>
            <a:r>
              <a:rPr lang="en-US" altLang="zh-CN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 lưu ở ổ đĩa D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5174" y="4633081"/>
            <a:ext cx="4567696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altLang="zh-CN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Cửa sổ phần mềm File Explorer được chia thành </a:t>
            </a:r>
            <a:r>
              <a:rPr lang="en-US" altLang="zh-CN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vi-VN" altLang="zh-CN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</a:t>
            </a:r>
            <a:r>
              <a:rPr lang="en-US" altLang="zh-CN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Đó là khung bên trái và khung bên phải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902792" y="3292749"/>
            <a:ext cx="3053102" cy="2426113"/>
            <a:chOff x="819124" y="3156997"/>
            <a:chExt cx="3053102" cy="2426113"/>
          </a:xfrm>
        </p:grpSpPr>
        <p:sp>
          <p:nvSpPr>
            <p:cNvPr id="20" name="Rectangle 19"/>
            <p:cNvSpPr/>
            <p:nvPr/>
          </p:nvSpPr>
          <p:spPr>
            <a:xfrm>
              <a:off x="1672380" y="3156997"/>
              <a:ext cx="1236876" cy="5529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D: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689437" y="4089303"/>
              <a:ext cx="1219819" cy="5529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Hoc tap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19124" y="5030201"/>
              <a:ext cx="1195048" cy="5529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Dao duc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624460" y="5030201"/>
              <a:ext cx="1247766" cy="5529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Tu nhien và xa hoi</a:t>
              </a:r>
            </a:p>
          </p:txBody>
        </p:sp>
        <p:cxnSp>
          <p:nvCxnSpPr>
            <p:cNvPr id="25" name="Straight Connector 24"/>
            <p:cNvCxnSpPr>
              <a:stCxn id="20" idx="2"/>
              <a:endCxn id="21" idx="0"/>
            </p:cNvCxnSpPr>
            <p:nvPr/>
          </p:nvCxnSpPr>
          <p:spPr>
            <a:xfrm>
              <a:off x="2290818" y="3709906"/>
              <a:ext cx="8529" cy="3793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lbow Connector 26"/>
            <p:cNvCxnSpPr>
              <a:stCxn id="22" idx="0"/>
              <a:endCxn id="24" idx="0"/>
            </p:cNvCxnSpPr>
            <p:nvPr/>
          </p:nvCxnSpPr>
          <p:spPr>
            <a:xfrm rot="5400000" flipH="1" flipV="1">
              <a:off x="2332495" y="4114354"/>
              <a:ext cx="12700" cy="1831695"/>
            </a:xfrm>
            <a:prstGeom prst="bentConnector3">
              <a:avLst>
                <a:gd name="adj1" fmla="val 180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290818" y="4614816"/>
              <a:ext cx="0" cy="1851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253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2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TẠO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392363" y="1264733"/>
            <a:ext cx="8967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thực hiện theo hướng dẫn dưới đây để tạo cây thư mục</a:t>
            </a:r>
            <a:endParaRPr kumimoji="0" lang="vi-VN" sz="24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337955" y="2268539"/>
            <a:ext cx="7803572" cy="3425678"/>
            <a:chOff x="5164190" y="2237367"/>
            <a:chExt cx="6976751" cy="2559167"/>
          </a:xfrm>
        </p:grpSpPr>
        <p:grpSp>
          <p:nvGrpSpPr>
            <p:cNvPr id="23" name="Group 22"/>
            <p:cNvGrpSpPr/>
            <p:nvPr/>
          </p:nvGrpSpPr>
          <p:grpSpPr>
            <a:xfrm>
              <a:off x="5164190" y="2237367"/>
              <a:ext cx="6976751" cy="2559167"/>
              <a:chOff x="1076702" y="3048958"/>
              <a:chExt cx="6976751" cy="2559167"/>
            </a:xfrm>
          </p:grpSpPr>
          <p:sp>
            <p:nvSpPr>
              <p:cNvPr id="53" name="Rounded Rectangle 52"/>
              <p:cNvSpPr/>
              <p:nvPr/>
            </p:nvSpPr>
            <p:spPr>
              <a:xfrm>
                <a:off x="3857688" y="5001083"/>
                <a:ext cx="1124488" cy="552909"/>
              </a:xfrm>
              <a:prstGeom prst="roundRect">
                <a:avLst/>
              </a:prstGeom>
              <a:solidFill>
                <a:srgbClr val="7578B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2460063" y="4994710"/>
                <a:ext cx="1124488" cy="552909"/>
              </a:xfrm>
              <a:prstGeom prst="roundRect">
                <a:avLst/>
              </a:prstGeom>
              <a:solidFill>
                <a:srgbClr val="7578B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1076702" y="4994209"/>
                <a:ext cx="1124488" cy="552909"/>
              </a:xfrm>
              <a:prstGeom prst="roundRect">
                <a:avLst/>
              </a:prstGeom>
              <a:solidFill>
                <a:srgbClr val="7578B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46" name="Rounded Rectangle 45"/>
              <p:cNvSpPr/>
              <p:nvPr/>
            </p:nvSpPr>
            <p:spPr>
              <a:xfrm>
                <a:off x="2432423" y="4032858"/>
                <a:ext cx="1124488" cy="552909"/>
              </a:xfrm>
              <a:prstGeom prst="roundRect">
                <a:avLst/>
              </a:prstGeom>
              <a:solidFill>
                <a:srgbClr val="7578B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45" name="Rounded Rectangle 44"/>
              <p:cNvSpPr/>
              <p:nvPr/>
            </p:nvSpPr>
            <p:spPr>
              <a:xfrm>
                <a:off x="4151560" y="3048958"/>
                <a:ext cx="1124488" cy="552909"/>
              </a:xfrm>
              <a:prstGeom prst="roundRect">
                <a:avLst/>
              </a:prstGeom>
              <a:solidFill>
                <a:srgbClr val="7578B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4216241" y="3098027"/>
                <a:ext cx="1124488" cy="55290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D:</a:t>
                </a: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2484866" y="4089303"/>
                <a:ext cx="1108981" cy="55290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Giai tri</a:t>
                </a: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1125345" y="5048583"/>
                <a:ext cx="1086461" cy="55290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Nhac</a:t>
                </a:r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2513224" y="5040476"/>
                <a:ext cx="1102845" cy="55290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Truyen</a:t>
                </a: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3914043" y="5051109"/>
                <a:ext cx="1134388" cy="55290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Video</a:t>
                </a: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4803341" y="3612173"/>
                <a:ext cx="0" cy="18839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3052054" y="4648279"/>
                <a:ext cx="8529" cy="37939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Elbow Connector 43"/>
              <p:cNvCxnSpPr/>
              <p:nvPr/>
            </p:nvCxnSpPr>
            <p:spPr>
              <a:xfrm rot="16200000" flipH="1">
                <a:off x="3102457" y="3623807"/>
                <a:ext cx="2526" cy="2810265"/>
              </a:xfrm>
              <a:prstGeom prst="bentConnector3">
                <a:avLst>
                  <a:gd name="adj1" fmla="val -9049881"/>
                </a:avLst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ounded Rectangle 46"/>
              <p:cNvSpPr/>
              <p:nvPr/>
            </p:nvSpPr>
            <p:spPr>
              <a:xfrm>
                <a:off x="6049772" y="4015282"/>
                <a:ext cx="1124488" cy="552909"/>
              </a:xfrm>
              <a:prstGeom prst="roundRect">
                <a:avLst/>
              </a:prstGeom>
              <a:solidFill>
                <a:srgbClr val="7578B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>
                <a:off x="6102215" y="4071727"/>
                <a:ext cx="1108981" cy="55290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Hoc tap</a:t>
                </a:r>
              </a:p>
            </p:txBody>
          </p:sp>
          <p:sp>
            <p:nvSpPr>
              <p:cNvPr id="49" name="Rounded Rectangle 48"/>
              <p:cNvSpPr/>
              <p:nvPr/>
            </p:nvSpPr>
            <p:spPr>
              <a:xfrm>
                <a:off x="5433154" y="4998771"/>
                <a:ext cx="1124488" cy="552909"/>
              </a:xfrm>
              <a:prstGeom prst="roundRect">
                <a:avLst/>
              </a:prstGeom>
              <a:solidFill>
                <a:srgbClr val="7578B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5485597" y="5055216"/>
                <a:ext cx="1108981" cy="55290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Mi thuat</a:t>
                </a:r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>
                <a:off x="6892029" y="4998771"/>
                <a:ext cx="1124488" cy="552909"/>
              </a:xfrm>
              <a:prstGeom prst="roundRect">
                <a:avLst/>
              </a:prstGeom>
              <a:solidFill>
                <a:srgbClr val="7578B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52" name="Rounded Rectangle 51"/>
              <p:cNvSpPr/>
              <p:nvPr/>
            </p:nvSpPr>
            <p:spPr>
              <a:xfrm>
                <a:off x="6944472" y="5055216"/>
                <a:ext cx="1108981" cy="55290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Tin hoc</a:t>
                </a:r>
              </a:p>
            </p:txBody>
          </p:sp>
        </p:grpSp>
        <p:cxnSp>
          <p:nvCxnSpPr>
            <p:cNvPr id="10" name="Elbow Connector 9"/>
            <p:cNvCxnSpPr>
              <a:stCxn id="49" idx="0"/>
              <a:endCxn id="51" idx="0"/>
            </p:cNvCxnSpPr>
            <p:nvPr/>
          </p:nvCxnSpPr>
          <p:spPr>
            <a:xfrm rot="5400000" flipH="1" flipV="1">
              <a:off x="10812323" y="3457743"/>
              <a:ext cx="12700" cy="1458875"/>
            </a:xfrm>
            <a:prstGeom prst="bentConnector3">
              <a:avLst>
                <a:gd name="adj1" fmla="val 1800000"/>
              </a:avLst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lbow Connector 12"/>
            <p:cNvCxnSpPr>
              <a:stCxn id="46" idx="0"/>
              <a:endCxn id="47" idx="0"/>
            </p:cNvCxnSpPr>
            <p:nvPr/>
          </p:nvCxnSpPr>
          <p:spPr>
            <a:xfrm rot="5400000" flipH="1" flipV="1">
              <a:off x="8882041" y="1403805"/>
              <a:ext cx="17576" cy="3617349"/>
            </a:xfrm>
            <a:prstGeom prst="bentConnector3">
              <a:avLst>
                <a:gd name="adj1" fmla="val 1400637"/>
              </a:avLst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48" idx="2"/>
            </p:cNvCxnSpPr>
            <p:nvPr/>
          </p:nvCxnSpPr>
          <p:spPr>
            <a:xfrm>
              <a:off x="10744194" y="3813045"/>
              <a:ext cx="0" cy="14466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8262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TẠO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85134" y="1673646"/>
            <a:ext cx="4993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Giai tri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ổ đĩa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D: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25190" y="2393006"/>
            <a:ext cx="5759974" cy="830997"/>
            <a:chOff x="225190" y="2393006"/>
            <a:chExt cx="5759974" cy="830997"/>
          </a:xfrm>
        </p:grpSpPr>
        <p:sp>
          <p:nvSpPr>
            <p:cNvPr id="21" name="Rectangle 20"/>
            <p:cNvSpPr/>
            <p:nvPr/>
          </p:nvSpPr>
          <p:spPr>
            <a:xfrm>
              <a:off x="225190" y="2393006"/>
              <a:ext cx="5759974" cy="8309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64055" y="2579852"/>
              <a:ext cx="464082" cy="457303"/>
              <a:chOff x="382752" y="2166851"/>
              <a:chExt cx="692571" cy="696261"/>
            </a:xfrm>
          </p:grpSpPr>
          <p:sp>
            <p:nvSpPr>
              <p:cNvPr id="4" name="Teardrop 3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60702" y="2222593"/>
                <a:ext cx="536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217315" y="2393006"/>
              <a:ext cx="4624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Trong khung bên trái cửa sổ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This PC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ổ đĩa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D: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4"/>
          <a:srcRect r="22532"/>
          <a:stretch/>
        </p:blipFill>
        <p:spPr>
          <a:xfrm>
            <a:off x="6326332" y="2845356"/>
            <a:ext cx="5519304" cy="34671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7" name="Rounded Rectangle 96"/>
          <p:cNvSpPr/>
          <p:nvPr/>
        </p:nvSpPr>
        <p:spPr>
          <a:xfrm>
            <a:off x="6479194" y="6068290"/>
            <a:ext cx="1167441" cy="2235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Arrow Connector 97"/>
          <p:cNvCxnSpPr/>
          <p:nvPr/>
        </p:nvCxnSpPr>
        <p:spPr>
          <a:xfrm>
            <a:off x="5985164" y="2882710"/>
            <a:ext cx="613063" cy="32583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59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97" grpId="0" animBg="1"/>
      <p:bldP spid="9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TẠO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85134" y="1673646"/>
            <a:ext cx="4993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Giai tri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ổ đĩa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D: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25190" y="2393006"/>
            <a:ext cx="5759974" cy="830997"/>
            <a:chOff x="225190" y="2393006"/>
            <a:chExt cx="5759974" cy="830997"/>
          </a:xfrm>
        </p:grpSpPr>
        <p:sp>
          <p:nvSpPr>
            <p:cNvPr id="21" name="Rectangle 20"/>
            <p:cNvSpPr/>
            <p:nvPr/>
          </p:nvSpPr>
          <p:spPr>
            <a:xfrm>
              <a:off x="225190" y="2393006"/>
              <a:ext cx="5759974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64055" y="2579852"/>
              <a:ext cx="464082" cy="457303"/>
              <a:chOff x="382752" y="2166851"/>
              <a:chExt cx="692571" cy="696261"/>
            </a:xfrm>
          </p:grpSpPr>
          <p:sp>
            <p:nvSpPr>
              <p:cNvPr id="4" name="Teardrop 3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60702" y="2222593"/>
                <a:ext cx="536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217315" y="2393006"/>
              <a:ext cx="4624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Trong khung bên trái cửa sổ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This PC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ổ đĩa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D: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25190" y="3357042"/>
            <a:ext cx="5759974" cy="840522"/>
            <a:chOff x="225190" y="3357042"/>
            <a:chExt cx="5759974" cy="840522"/>
          </a:xfrm>
        </p:grpSpPr>
        <p:sp>
          <p:nvSpPr>
            <p:cNvPr id="79" name="Rectangle 78"/>
            <p:cNvSpPr/>
            <p:nvPr/>
          </p:nvSpPr>
          <p:spPr>
            <a:xfrm>
              <a:off x="225190" y="3357042"/>
              <a:ext cx="5759974" cy="8309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272923" y="3366567"/>
              <a:ext cx="443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Trên thẻ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Home</a:t>
              </a: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New folder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464055" y="3502540"/>
              <a:ext cx="464082" cy="498276"/>
              <a:chOff x="382752" y="2166851"/>
              <a:chExt cx="692571" cy="758644"/>
            </a:xfrm>
          </p:grpSpPr>
          <p:sp>
            <p:nvSpPr>
              <p:cNvPr id="83" name="Teardrop 82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460702" y="222259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2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pic>
        <p:nvPicPr>
          <p:cNvPr id="101" name="Picture 1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969" y="3418166"/>
            <a:ext cx="5609841" cy="15828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7" name="Rounded Rectangle 96"/>
          <p:cNvSpPr/>
          <p:nvPr/>
        </p:nvSpPr>
        <p:spPr>
          <a:xfrm>
            <a:off x="6867047" y="3418166"/>
            <a:ext cx="657350" cy="3638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Arrow Connector 97"/>
          <p:cNvCxnSpPr/>
          <p:nvPr/>
        </p:nvCxnSpPr>
        <p:spPr>
          <a:xfrm flipV="1">
            <a:off x="5330537" y="3731191"/>
            <a:ext cx="1536510" cy="1087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10588337" y="3917578"/>
            <a:ext cx="507118" cy="108340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5403945" y="3839940"/>
            <a:ext cx="5184392" cy="8125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13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97" grpId="0" animBg="1"/>
      <p:bldP spid="97" grpId="1" animBg="1"/>
      <p:bldP spid="57" grpId="0" animBg="1"/>
      <p:bldP spid="5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TẠO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85134" y="1673646"/>
            <a:ext cx="4993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Giai tri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ổ đĩa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D: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25190" y="2393006"/>
            <a:ext cx="5759974" cy="830997"/>
            <a:chOff x="225190" y="2393006"/>
            <a:chExt cx="5759974" cy="830997"/>
          </a:xfrm>
        </p:grpSpPr>
        <p:sp>
          <p:nvSpPr>
            <p:cNvPr id="21" name="Rectangle 20"/>
            <p:cNvSpPr/>
            <p:nvPr/>
          </p:nvSpPr>
          <p:spPr>
            <a:xfrm>
              <a:off x="225190" y="2393006"/>
              <a:ext cx="5759974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64055" y="2579852"/>
              <a:ext cx="464082" cy="457303"/>
              <a:chOff x="382752" y="2166851"/>
              <a:chExt cx="692571" cy="696261"/>
            </a:xfrm>
          </p:grpSpPr>
          <p:sp>
            <p:nvSpPr>
              <p:cNvPr id="4" name="Teardrop 3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60702" y="2222593"/>
                <a:ext cx="536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217315" y="2393006"/>
              <a:ext cx="4624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Trong khung bên trái cửa sổ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This PC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ổ đĩa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D: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25190" y="3357042"/>
            <a:ext cx="5759974" cy="840522"/>
            <a:chOff x="225190" y="3357042"/>
            <a:chExt cx="5759974" cy="840522"/>
          </a:xfrm>
        </p:grpSpPr>
        <p:sp>
          <p:nvSpPr>
            <p:cNvPr id="79" name="Rectangle 78"/>
            <p:cNvSpPr/>
            <p:nvPr/>
          </p:nvSpPr>
          <p:spPr>
            <a:xfrm>
              <a:off x="225190" y="3357042"/>
              <a:ext cx="5759974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272923" y="3366567"/>
              <a:ext cx="443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Trên thẻ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Home</a:t>
              </a: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New folder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464055" y="3502540"/>
              <a:ext cx="464082" cy="498276"/>
              <a:chOff x="382752" y="2166851"/>
              <a:chExt cx="692571" cy="758644"/>
            </a:xfrm>
          </p:grpSpPr>
          <p:sp>
            <p:nvSpPr>
              <p:cNvPr id="83" name="Teardrop 82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460702" y="222259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2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93" name="Group 92"/>
          <p:cNvGrpSpPr/>
          <p:nvPr/>
        </p:nvGrpSpPr>
        <p:grpSpPr>
          <a:xfrm>
            <a:off x="201937" y="4340128"/>
            <a:ext cx="5759974" cy="1200329"/>
            <a:chOff x="201937" y="4340128"/>
            <a:chExt cx="5759974" cy="1200329"/>
          </a:xfrm>
        </p:grpSpPr>
        <p:sp>
          <p:nvSpPr>
            <p:cNvPr id="80" name="Rectangle 79"/>
            <p:cNvSpPr/>
            <p:nvPr/>
          </p:nvSpPr>
          <p:spPr>
            <a:xfrm>
              <a:off x="201937" y="4384512"/>
              <a:ext cx="5759974" cy="113178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272922" y="4340128"/>
              <a:ext cx="44316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Thư mục mới có tên mặc định là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New folder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gõ tên thư mục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Giai tri 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vào ô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488080" y="4548848"/>
              <a:ext cx="464082" cy="501869"/>
              <a:chOff x="382752" y="2166851"/>
              <a:chExt cx="692571" cy="764114"/>
            </a:xfrm>
          </p:grpSpPr>
          <p:sp>
            <p:nvSpPr>
              <p:cNvPr id="86" name="Teardrop 85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486533" y="222806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3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153" y="4384512"/>
            <a:ext cx="5133975" cy="971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9" name="TextBox 58"/>
          <p:cNvSpPr txBox="1"/>
          <p:nvPr/>
        </p:nvSpPr>
        <p:spPr>
          <a:xfrm>
            <a:off x="9720828" y="4679283"/>
            <a:ext cx="169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Giai tri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94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TẠO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85134" y="1673646"/>
            <a:ext cx="4993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Giai tri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ổ đĩa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D: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25190" y="2393006"/>
            <a:ext cx="5759974" cy="830997"/>
            <a:chOff x="225190" y="2393006"/>
            <a:chExt cx="5759974" cy="830997"/>
          </a:xfrm>
        </p:grpSpPr>
        <p:sp>
          <p:nvSpPr>
            <p:cNvPr id="21" name="Rectangle 20"/>
            <p:cNvSpPr/>
            <p:nvPr/>
          </p:nvSpPr>
          <p:spPr>
            <a:xfrm>
              <a:off x="225190" y="2393006"/>
              <a:ext cx="5759974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64055" y="2579852"/>
              <a:ext cx="464082" cy="457303"/>
              <a:chOff x="382752" y="2166851"/>
              <a:chExt cx="692571" cy="696261"/>
            </a:xfrm>
          </p:grpSpPr>
          <p:sp>
            <p:nvSpPr>
              <p:cNvPr id="4" name="Teardrop 3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60702" y="2222593"/>
                <a:ext cx="536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217315" y="2393006"/>
              <a:ext cx="4624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Trong khung bên trái cửa sổ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This PC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ổ đĩa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D: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25190" y="3357042"/>
            <a:ext cx="5759974" cy="840522"/>
            <a:chOff x="225190" y="3357042"/>
            <a:chExt cx="5759974" cy="840522"/>
          </a:xfrm>
        </p:grpSpPr>
        <p:sp>
          <p:nvSpPr>
            <p:cNvPr id="79" name="Rectangle 78"/>
            <p:cNvSpPr/>
            <p:nvPr/>
          </p:nvSpPr>
          <p:spPr>
            <a:xfrm>
              <a:off x="225190" y="3357042"/>
              <a:ext cx="5759974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272923" y="3366567"/>
              <a:ext cx="443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Trên thẻ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Home</a:t>
              </a: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New folder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464055" y="3502540"/>
              <a:ext cx="464082" cy="498276"/>
              <a:chOff x="382752" y="2166851"/>
              <a:chExt cx="692571" cy="758644"/>
            </a:xfrm>
          </p:grpSpPr>
          <p:sp>
            <p:nvSpPr>
              <p:cNvPr id="83" name="Teardrop 82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460702" y="222259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2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93" name="Group 92"/>
          <p:cNvGrpSpPr/>
          <p:nvPr/>
        </p:nvGrpSpPr>
        <p:grpSpPr>
          <a:xfrm>
            <a:off x="201937" y="4340128"/>
            <a:ext cx="5759974" cy="1200329"/>
            <a:chOff x="201937" y="4340128"/>
            <a:chExt cx="5759974" cy="1200329"/>
          </a:xfrm>
        </p:grpSpPr>
        <p:sp>
          <p:nvSpPr>
            <p:cNvPr id="80" name="Rectangle 79"/>
            <p:cNvSpPr/>
            <p:nvPr/>
          </p:nvSpPr>
          <p:spPr>
            <a:xfrm>
              <a:off x="201937" y="4384512"/>
              <a:ext cx="5759974" cy="113178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272922" y="4340128"/>
              <a:ext cx="44316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Thư mục mới có tên mặc định là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New folder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gõ tên thư mục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Giai tri 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vào ô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488080" y="4548848"/>
              <a:ext cx="464082" cy="501869"/>
              <a:chOff x="382752" y="2166851"/>
              <a:chExt cx="692571" cy="764114"/>
            </a:xfrm>
          </p:grpSpPr>
          <p:sp>
            <p:nvSpPr>
              <p:cNvPr id="86" name="Teardrop 85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486533" y="222806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3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94" name="Group 93"/>
          <p:cNvGrpSpPr/>
          <p:nvPr/>
        </p:nvGrpSpPr>
        <p:grpSpPr>
          <a:xfrm>
            <a:off x="225190" y="5584841"/>
            <a:ext cx="5759974" cy="830997"/>
            <a:chOff x="225190" y="5584841"/>
            <a:chExt cx="5759974" cy="830997"/>
          </a:xfrm>
        </p:grpSpPr>
        <p:sp>
          <p:nvSpPr>
            <p:cNvPr id="81" name="Rectangle 80"/>
            <p:cNvSpPr/>
            <p:nvPr/>
          </p:nvSpPr>
          <p:spPr>
            <a:xfrm>
              <a:off x="225190" y="5584841"/>
              <a:ext cx="5759974" cy="8309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272923" y="5804695"/>
              <a:ext cx="41629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Nhấn phím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Enter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để kết thúc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488080" y="5793560"/>
              <a:ext cx="464082" cy="498276"/>
              <a:chOff x="382752" y="2166851"/>
              <a:chExt cx="692571" cy="758644"/>
            </a:xfrm>
          </p:grpSpPr>
          <p:sp>
            <p:nvSpPr>
              <p:cNvPr id="90" name="Teardrop 89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460702" y="222259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4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459" y="4924506"/>
            <a:ext cx="1254193" cy="1703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4180" y="2639729"/>
            <a:ext cx="4743450" cy="23241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59" name="Straight Arrow Connector 58"/>
          <p:cNvCxnSpPr>
            <a:stCxn id="2" idx="3"/>
          </p:cNvCxnSpPr>
          <p:nvPr/>
        </p:nvCxnSpPr>
        <p:spPr>
          <a:xfrm flipV="1">
            <a:off x="7361652" y="4724573"/>
            <a:ext cx="2415385" cy="10518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9832528" y="4304858"/>
            <a:ext cx="1217972" cy="51502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64"/>
          <p:cNvSpPr/>
          <p:nvPr/>
        </p:nvSpPr>
        <p:spPr>
          <a:xfrm>
            <a:off x="7957329" y="2674975"/>
            <a:ext cx="752415" cy="2781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1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58" grpId="0" animBg="1"/>
      <p:bldP spid="58" grpId="1" animBg="1"/>
      <p:bldP spid="65" grpId="0" animBg="1"/>
      <p:bldP spid="6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TẠO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45041" y="1117730"/>
            <a:ext cx="4993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thư mục </a:t>
            </a:r>
            <a:r>
              <a:rPr lang="en-US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Hoc tap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ổ đĩa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D: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tao thu muc hoc tap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9905" y="2036618"/>
            <a:ext cx="6828167" cy="384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266542" y="2693613"/>
            <a:ext cx="5887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KHỞI ĐỘNG TIẾT HỌC</a:t>
            </a:r>
          </a:p>
        </p:txBody>
      </p:sp>
    </p:spTree>
    <p:extLst>
      <p:ext uri="{BB962C8B-B14F-4D97-AF65-F5344CB8AC3E}">
        <p14:creationId xmlns:p14="http://schemas.microsoft.com/office/powerpoint/2010/main" val="273062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TẠO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750901" y="1117730"/>
            <a:ext cx="6245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ạo thư mục con cho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Giai tri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829757" y="2122843"/>
            <a:ext cx="5759974" cy="830997"/>
            <a:chOff x="225190" y="2393006"/>
            <a:chExt cx="5759974" cy="830997"/>
          </a:xfrm>
        </p:grpSpPr>
        <p:sp>
          <p:nvSpPr>
            <p:cNvPr id="9" name="Rectangle 8"/>
            <p:cNvSpPr/>
            <p:nvPr/>
          </p:nvSpPr>
          <p:spPr>
            <a:xfrm>
              <a:off x="225190" y="2393006"/>
              <a:ext cx="5759974" cy="8309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64055" y="2579852"/>
              <a:ext cx="464082" cy="457303"/>
              <a:chOff x="382752" y="2166851"/>
              <a:chExt cx="692571" cy="696261"/>
            </a:xfrm>
          </p:grpSpPr>
          <p:sp>
            <p:nvSpPr>
              <p:cNvPr id="13" name="Teardrop 12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60702" y="2222593"/>
                <a:ext cx="536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217315" y="2393006"/>
              <a:ext cx="4624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Nháy đúp chuột vào thư mục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Giai tri 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ở khung bên phải để mở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829757" y="3086879"/>
            <a:ext cx="5759974" cy="840522"/>
            <a:chOff x="225190" y="3357042"/>
            <a:chExt cx="5759974" cy="840522"/>
          </a:xfrm>
        </p:grpSpPr>
        <p:sp>
          <p:nvSpPr>
            <p:cNvPr id="16" name="Rectangle 15"/>
            <p:cNvSpPr/>
            <p:nvPr/>
          </p:nvSpPr>
          <p:spPr>
            <a:xfrm>
              <a:off x="225190" y="3357042"/>
              <a:ext cx="5759974" cy="8309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2923" y="3366567"/>
              <a:ext cx="443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Trên thẻ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Home</a:t>
              </a: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New folder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64055" y="3502540"/>
              <a:ext cx="464082" cy="498276"/>
              <a:chOff x="382752" y="2166851"/>
              <a:chExt cx="692571" cy="758644"/>
            </a:xfrm>
          </p:grpSpPr>
          <p:sp>
            <p:nvSpPr>
              <p:cNvPr id="19" name="Teardrop 18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60702" y="222259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2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5806504" y="3997228"/>
            <a:ext cx="5759974" cy="1200329"/>
            <a:chOff x="201937" y="4340128"/>
            <a:chExt cx="5759974" cy="1200329"/>
          </a:xfrm>
        </p:grpSpPr>
        <p:sp>
          <p:nvSpPr>
            <p:cNvPr id="22" name="Rectangle 21"/>
            <p:cNvSpPr/>
            <p:nvPr/>
          </p:nvSpPr>
          <p:spPr>
            <a:xfrm>
              <a:off x="201937" y="4384512"/>
              <a:ext cx="5759974" cy="113178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72922" y="4340128"/>
              <a:ext cx="44316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Thư mục mới có tên mặc định là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New folder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gõ tên thư mục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Nhac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(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Truyen, Video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) 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vào ô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88080" y="4548848"/>
              <a:ext cx="464082" cy="501869"/>
              <a:chOff x="382752" y="2166851"/>
              <a:chExt cx="692571" cy="764114"/>
            </a:xfrm>
          </p:grpSpPr>
          <p:sp>
            <p:nvSpPr>
              <p:cNvPr id="25" name="Teardrop 24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86533" y="222806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3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5829757" y="5314678"/>
            <a:ext cx="5759974" cy="830997"/>
            <a:chOff x="225190" y="5584841"/>
            <a:chExt cx="5759974" cy="830997"/>
          </a:xfrm>
        </p:grpSpPr>
        <p:sp>
          <p:nvSpPr>
            <p:cNvPr id="28" name="Rectangle 27"/>
            <p:cNvSpPr/>
            <p:nvPr/>
          </p:nvSpPr>
          <p:spPr>
            <a:xfrm>
              <a:off x="225190" y="5584841"/>
              <a:ext cx="5759974" cy="8309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72923" y="5804695"/>
              <a:ext cx="41629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Nhấn phím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Enter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để kết thúc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88080" y="5793560"/>
              <a:ext cx="464082" cy="498276"/>
              <a:chOff x="382752" y="2166851"/>
              <a:chExt cx="692571" cy="758644"/>
            </a:xfrm>
          </p:grpSpPr>
          <p:sp>
            <p:nvSpPr>
              <p:cNvPr id="31" name="Teardrop 30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60702" y="222259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4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pic>
        <p:nvPicPr>
          <p:cNvPr id="2" name="tao thu muc c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657" y="2516200"/>
            <a:ext cx="5365924" cy="301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4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28137" y="1787237"/>
            <a:ext cx="9871364" cy="4700224"/>
          </a:xfrm>
          <a:prstGeom prst="roundRect">
            <a:avLst>
              <a:gd name="adj" fmla="val 10160"/>
            </a:avLst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105366" y="642884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2482" y="1930222"/>
            <a:ext cx="75113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Vì sao cần tạo thư mục trên máy tính?</a:t>
            </a:r>
          </a:p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</a:t>
            </a:r>
          </a:p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Tác dụng của cây thư mục?</a:t>
            </a:r>
          </a:p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</a:t>
            </a:r>
          </a:p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Có mấy bước để tạo thư mục trên máy tính?</a:t>
            </a:r>
          </a:p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</a:t>
            </a:r>
          </a:p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Gọi tên các hình ảnh sau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 mục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724" y="2176314"/>
            <a:ext cx="703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thư mục để quản lí dữ liệu khoa học và hợp lí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1087" y="5633343"/>
            <a:ext cx="2050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08347" y="2966724"/>
            <a:ext cx="8691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Thuận tiện cho việc sắp xếp và tìm kiếm dữ liệu nhanh chóng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22668" y="5645204"/>
            <a:ext cx="2050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81622" y="5633343"/>
            <a:ext cx="2050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8023" y="3752759"/>
            <a:ext cx="5759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3 bước để tạo thư mục trên máy tính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81917" y="5479522"/>
            <a:ext cx="153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 mục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17861" y="5472644"/>
            <a:ext cx="153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Tệp tin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625045" y="5413547"/>
            <a:ext cx="153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Máy tính</a:t>
            </a:r>
          </a:p>
        </p:txBody>
      </p:sp>
      <p:pic>
        <p:nvPicPr>
          <p:cNvPr id="24" name="Picture 23"/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18586" y="4714502"/>
            <a:ext cx="1038854" cy="82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/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341" y="4675398"/>
            <a:ext cx="627371" cy="7799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Group 25"/>
          <p:cNvGrpSpPr/>
          <p:nvPr/>
        </p:nvGrpSpPr>
        <p:grpSpPr>
          <a:xfrm>
            <a:off x="8962571" y="4635132"/>
            <a:ext cx="689045" cy="668517"/>
            <a:chOff x="0" y="0"/>
            <a:chExt cx="2078179" cy="2085867"/>
          </a:xfrm>
          <a:solidFill>
            <a:srgbClr val="002060"/>
          </a:solidFill>
        </p:grpSpPr>
        <p:sp>
          <p:nvSpPr>
            <p:cNvPr id="27" name="Rectangle 26"/>
            <p:cNvSpPr/>
            <p:nvPr/>
          </p:nvSpPr>
          <p:spPr>
            <a:xfrm>
              <a:off x="121442" y="148142"/>
              <a:ext cx="1828800" cy="127808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grpSp>
          <p:nvGrpSpPr>
            <p:cNvPr id="28" name="Google Shape;846;p49"/>
            <p:cNvGrpSpPr/>
            <p:nvPr/>
          </p:nvGrpSpPr>
          <p:grpSpPr>
            <a:xfrm>
              <a:off x="0" y="0"/>
              <a:ext cx="2078179" cy="2085867"/>
              <a:chOff x="0" y="0"/>
              <a:chExt cx="462850" cy="445750"/>
            </a:xfrm>
            <a:grpFill/>
          </p:grpSpPr>
          <p:sp>
            <p:nvSpPr>
              <p:cNvPr id="29" name="Google Shape;847;p49"/>
              <p:cNvSpPr/>
              <p:nvPr/>
            </p:nvSpPr>
            <p:spPr>
              <a:xfrm>
                <a:off x="118450" y="350475"/>
                <a:ext cx="225950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9038" h="3811" extrusionOk="0">
                    <a:moveTo>
                      <a:pt x="2956" y="1"/>
                    </a:moveTo>
                    <a:lnTo>
                      <a:pt x="2956" y="2956"/>
                    </a:lnTo>
                    <a:lnTo>
                      <a:pt x="685" y="2956"/>
                    </a:lnTo>
                    <a:lnTo>
                      <a:pt x="514" y="3005"/>
                    </a:lnTo>
                    <a:lnTo>
                      <a:pt x="367" y="3103"/>
                    </a:lnTo>
                    <a:lnTo>
                      <a:pt x="245" y="3200"/>
                    </a:lnTo>
                    <a:lnTo>
                      <a:pt x="147" y="3322"/>
                    </a:lnTo>
                    <a:lnTo>
                      <a:pt x="50" y="3469"/>
                    </a:lnTo>
                    <a:lnTo>
                      <a:pt x="1" y="3640"/>
                    </a:lnTo>
                    <a:lnTo>
                      <a:pt x="1" y="3811"/>
                    </a:lnTo>
                    <a:lnTo>
                      <a:pt x="9037" y="3811"/>
                    </a:lnTo>
                    <a:lnTo>
                      <a:pt x="9037" y="3640"/>
                    </a:lnTo>
                    <a:lnTo>
                      <a:pt x="8988" y="3469"/>
                    </a:lnTo>
                    <a:lnTo>
                      <a:pt x="8891" y="3322"/>
                    </a:lnTo>
                    <a:lnTo>
                      <a:pt x="8793" y="3200"/>
                    </a:lnTo>
                    <a:lnTo>
                      <a:pt x="8671" y="3103"/>
                    </a:lnTo>
                    <a:lnTo>
                      <a:pt x="8524" y="3005"/>
                    </a:lnTo>
                    <a:lnTo>
                      <a:pt x="8353" y="2956"/>
                    </a:lnTo>
                    <a:lnTo>
                      <a:pt x="6082" y="2956"/>
                    </a:lnTo>
                    <a:lnTo>
                      <a:pt x="608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" name="Google Shape;848;p49"/>
              <p:cNvSpPr/>
              <p:nvPr/>
            </p:nvSpPr>
            <p:spPr>
              <a:xfrm>
                <a:off x="0" y="0"/>
                <a:ext cx="462850" cy="337075"/>
              </a:xfrm>
              <a:custGeom>
                <a:avLst/>
                <a:gdLst/>
                <a:ahLst/>
                <a:cxnLst/>
                <a:rect l="l" t="t" r="r" b="b"/>
                <a:pathLst>
                  <a:path w="18514" h="13483" extrusionOk="0">
                    <a:moveTo>
                      <a:pt x="17048" y="1466"/>
                    </a:moveTo>
                    <a:lnTo>
                      <a:pt x="17048" y="12017"/>
                    </a:lnTo>
                    <a:lnTo>
                      <a:pt x="1466" y="12017"/>
                    </a:lnTo>
                    <a:lnTo>
                      <a:pt x="1466" y="1466"/>
                    </a:lnTo>
                    <a:close/>
                    <a:moveTo>
                      <a:pt x="391" y="1"/>
                    </a:moveTo>
                    <a:lnTo>
                      <a:pt x="318" y="50"/>
                    </a:lnTo>
                    <a:lnTo>
                      <a:pt x="220" y="74"/>
                    </a:lnTo>
                    <a:lnTo>
                      <a:pt x="147" y="148"/>
                    </a:lnTo>
                    <a:lnTo>
                      <a:pt x="98" y="221"/>
                    </a:lnTo>
                    <a:lnTo>
                      <a:pt x="49" y="294"/>
                    </a:lnTo>
                    <a:lnTo>
                      <a:pt x="25" y="392"/>
                    </a:lnTo>
                    <a:lnTo>
                      <a:pt x="1" y="489"/>
                    </a:lnTo>
                    <a:lnTo>
                      <a:pt x="1" y="12994"/>
                    </a:lnTo>
                    <a:lnTo>
                      <a:pt x="25" y="13092"/>
                    </a:lnTo>
                    <a:lnTo>
                      <a:pt x="49" y="13189"/>
                    </a:lnTo>
                    <a:lnTo>
                      <a:pt x="98" y="13263"/>
                    </a:lnTo>
                    <a:lnTo>
                      <a:pt x="147" y="13336"/>
                    </a:lnTo>
                    <a:lnTo>
                      <a:pt x="220" y="13409"/>
                    </a:lnTo>
                    <a:lnTo>
                      <a:pt x="318" y="13434"/>
                    </a:lnTo>
                    <a:lnTo>
                      <a:pt x="391" y="13483"/>
                    </a:lnTo>
                    <a:lnTo>
                      <a:pt x="18123" y="13483"/>
                    </a:lnTo>
                    <a:lnTo>
                      <a:pt x="18196" y="13434"/>
                    </a:lnTo>
                    <a:lnTo>
                      <a:pt x="18293" y="13409"/>
                    </a:lnTo>
                    <a:lnTo>
                      <a:pt x="18367" y="13336"/>
                    </a:lnTo>
                    <a:lnTo>
                      <a:pt x="18416" y="13263"/>
                    </a:lnTo>
                    <a:lnTo>
                      <a:pt x="18464" y="13189"/>
                    </a:lnTo>
                    <a:lnTo>
                      <a:pt x="18489" y="13092"/>
                    </a:lnTo>
                    <a:lnTo>
                      <a:pt x="18513" y="12994"/>
                    </a:lnTo>
                    <a:lnTo>
                      <a:pt x="18513" y="489"/>
                    </a:lnTo>
                    <a:lnTo>
                      <a:pt x="18489" y="392"/>
                    </a:lnTo>
                    <a:lnTo>
                      <a:pt x="18464" y="294"/>
                    </a:lnTo>
                    <a:lnTo>
                      <a:pt x="18416" y="221"/>
                    </a:lnTo>
                    <a:lnTo>
                      <a:pt x="18367" y="148"/>
                    </a:lnTo>
                    <a:lnTo>
                      <a:pt x="18293" y="74"/>
                    </a:lnTo>
                    <a:lnTo>
                      <a:pt x="18196" y="50"/>
                    </a:lnTo>
                    <a:lnTo>
                      <a:pt x="1812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525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9" grpId="0"/>
      <p:bldP spid="13" grpId="0"/>
      <p:bldP spid="16" grpId="0"/>
      <p:bldP spid="17" grpId="0"/>
      <p:bldP spid="20" grpId="0"/>
      <p:bldP spid="21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700" y="2570646"/>
            <a:ext cx="4895850" cy="3152775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ĐỔI TÊN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871087" y="1117730"/>
            <a:ext cx="8815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thực hiện đổi tên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Truyen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thành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Truyen tranh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57657" y="2195579"/>
            <a:ext cx="5759974" cy="830997"/>
            <a:chOff x="225190" y="2393006"/>
            <a:chExt cx="5759974" cy="830997"/>
          </a:xfrm>
        </p:grpSpPr>
        <p:sp>
          <p:nvSpPr>
            <p:cNvPr id="9" name="Rectangle 8"/>
            <p:cNvSpPr/>
            <p:nvPr/>
          </p:nvSpPr>
          <p:spPr>
            <a:xfrm>
              <a:off x="225190" y="2393006"/>
              <a:ext cx="5759974" cy="83099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64055" y="2579852"/>
              <a:ext cx="464082" cy="457303"/>
              <a:chOff x="382752" y="2166851"/>
              <a:chExt cx="692571" cy="696261"/>
            </a:xfrm>
          </p:grpSpPr>
          <p:sp>
            <p:nvSpPr>
              <p:cNvPr id="13" name="Teardrop 12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60702" y="2222593"/>
                <a:ext cx="536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217315" y="2393006"/>
              <a:ext cx="4624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Nháy chuột vào thư mục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Truyen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để chọn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33" name="Rounded Rectangle 32"/>
          <p:cNvSpPr/>
          <p:nvPr/>
        </p:nvSpPr>
        <p:spPr>
          <a:xfrm>
            <a:off x="9329880" y="4741517"/>
            <a:ext cx="1167441" cy="2235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6234052" y="2491355"/>
            <a:ext cx="3095828" cy="22501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70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3" grpId="0" animBg="1"/>
      <p:bldP spid="3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607" y="3060340"/>
            <a:ext cx="5393375" cy="1942999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ĐỔI TÊN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871087" y="1117730"/>
            <a:ext cx="8815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thực hiện đổi tên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Truyen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thành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Truyen tranh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57657" y="2195579"/>
            <a:ext cx="5759974" cy="830997"/>
            <a:chOff x="225190" y="2393006"/>
            <a:chExt cx="5759974" cy="830997"/>
          </a:xfrm>
        </p:grpSpPr>
        <p:sp>
          <p:nvSpPr>
            <p:cNvPr id="9" name="Rectangle 8"/>
            <p:cNvSpPr/>
            <p:nvPr/>
          </p:nvSpPr>
          <p:spPr>
            <a:xfrm>
              <a:off x="225190" y="2393006"/>
              <a:ext cx="5759974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64055" y="2579852"/>
              <a:ext cx="464082" cy="457303"/>
              <a:chOff x="382752" y="2166851"/>
              <a:chExt cx="692571" cy="696261"/>
            </a:xfrm>
          </p:grpSpPr>
          <p:sp>
            <p:nvSpPr>
              <p:cNvPr id="13" name="Teardrop 12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60702" y="2222593"/>
                <a:ext cx="536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217315" y="2393006"/>
              <a:ext cx="4624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Nháy chuột vào thư mục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Truyen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để chọn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7657" y="3180397"/>
            <a:ext cx="5759974" cy="840522"/>
            <a:chOff x="225190" y="3357042"/>
            <a:chExt cx="5759974" cy="840522"/>
          </a:xfrm>
        </p:grpSpPr>
        <p:sp>
          <p:nvSpPr>
            <p:cNvPr id="16" name="Rectangle 15"/>
            <p:cNvSpPr/>
            <p:nvPr/>
          </p:nvSpPr>
          <p:spPr>
            <a:xfrm>
              <a:off x="225190" y="3357042"/>
              <a:ext cx="5759974" cy="83099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2923" y="3366567"/>
              <a:ext cx="443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Trên thẻ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Home</a:t>
              </a: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Rename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64055" y="3502540"/>
              <a:ext cx="464082" cy="498276"/>
              <a:chOff x="382752" y="2166851"/>
              <a:chExt cx="692571" cy="758644"/>
            </a:xfrm>
          </p:grpSpPr>
          <p:sp>
            <p:nvSpPr>
              <p:cNvPr id="19" name="Teardrop 18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60702" y="222259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2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sp>
        <p:nvSpPr>
          <p:cNvPr id="33" name="Rounded Rectangle 32"/>
          <p:cNvSpPr/>
          <p:nvPr/>
        </p:nvSpPr>
        <p:spPr>
          <a:xfrm>
            <a:off x="6952474" y="3060340"/>
            <a:ext cx="560153" cy="43100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613916" y="3738264"/>
            <a:ext cx="4299011" cy="5531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9912927" y="3522761"/>
            <a:ext cx="540327" cy="9037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5649038" y="3482321"/>
            <a:ext cx="1303436" cy="2464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3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3" grpId="0" animBg="1"/>
      <p:bldP spid="33" grpId="1" animBg="1"/>
      <p:bldP spid="36" grpId="0" animBg="1"/>
      <p:bldP spid="3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458" y="4207866"/>
            <a:ext cx="5657850" cy="957522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ĐỔI TÊN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871087" y="1117730"/>
            <a:ext cx="8815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thực hiện đổi tên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Truyen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thành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Truyen tranh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57657" y="2195579"/>
            <a:ext cx="5759974" cy="830997"/>
            <a:chOff x="225190" y="2393006"/>
            <a:chExt cx="5759974" cy="830997"/>
          </a:xfrm>
        </p:grpSpPr>
        <p:sp>
          <p:nvSpPr>
            <p:cNvPr id="9" name="Rectangle 8"/>
            <p:cNvSpPr/>
            <p:nvPr/>
          </p:nvSpPr>
          <p:spPr>
            <a:xfrm>
              <a:off x="225190" y="2393006"/>
              <a:ext cx="5759974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64055" y="2579852"/>
              <a:ext cx="464082" cy="457303"/>
              <a:chOff x="382752" y="2166851"/>
              <a:chExt cx="692571" cy="696261"/>
            </a:xfrm>
          </p:grpSpPr>
          <p:sp>
            <p:nvSpPr>
              <p:cNvPr id="13" name="Teardrop 12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60702" y="2222593"/>
                <a:ext cx="536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217315" y="2393006"/>
              <a:ext cx="4624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Nháy chuột vào thư mục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Truyen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để chọn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7657" y="3180397"/>
            <a:ext cx="5759974" cy="840522"/>
            <a:chOff x="225190" y="3357042"/>
            <a:chExt cx="5759974" cy="840522"/>
          </a:xfrm>
        </p:grpSpPr>
        <p:sp>
          <p:nvSpPr>
            <p:cNvPr id="16" name="Rectangle 15"/>
            <p:cNvSpPr/>
            <p:nvPr/>
          </p:nvSpPr>
          <p:spPr>
            <a:xfrm>
              <a:off x="225190" y="3357042"/>
              <a:ext cx="5759974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2923" y="3366567"/>
              <a:ext cx="443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Trên thẻ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Home</a:t>
              </a: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Rename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64055" y="3502540"/>
              <a:ext cx="464082" cy="498276"/>
              <a:chOff x="382752" y="2166851"/>
              <a:chExt cx="692571" cy="758644"/>
            </a:xfrm>
          </p:grpSpPr>
          <p:sp>
            <p:nvSpPr>
              <p:cNvPr id="19" name="Teardrop 18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60702" y="222259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2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434403" y="4207866"/>
            <a:ext cx="5783227" cy="777977"/>
            <a:chOff x="201936" y="4384511"/>
            <a:chExt cx="5783227" cy="777977"/>
          </a:xfrm>
        </p:grpSpPr>
        <p:sp>
          <p:nvSpPr>
            <p:cNvPr id="22" name="Rectangle 21"/>
            <p:cNvSpPr/>
            <p:nvPr/>
          </p:nvSpPr>
          <p:spPr>
            <a:xfrm>
              <a:off x="201936" y="4384511"/>
              <a:ext cx="5783227" cy="77797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13729" y="4589052"/>
              <a:ext cx="44316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Gõ tên mới vào ô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88080" y="4548848"/>
              <a:ext cx="464082" cy="501869"/>
              <a:chOff x="382752" y="2166851"/>
              <a:chExt cx="692571" cy="764114"/>
            </a:xfrm>
          </p:grpSpPr>
          <p:sp>
            <p:nvSpPr>
              <p:cNvPr id="25" name="Teardrop 24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86533" y="222806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3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cxnSp>
        <p:nvCxnSpPr>
          <p:cNvPr id="34" name="Straight Arrow Connector 33"/>
          <p:cNvCxnSpPr/>
          <p:nvPr/>
        </p:nvCxnSpPr>
        <p:spPr>
          <a:xfrm flipV="1">
            <a:off x="5669216" y="4727864"/>
            <a:ext cx="1157611" cy="10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916103" y="4450150"/>
            <a:ext cx="2023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Truyen tranh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73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376" y="2845522"/>
            <a:ext cx="4895850" cy="3162300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ĐỔI TÊN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871087" y="1117730"/>
            <a:ext cx="8815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thực hiện đổi tên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Truyen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thành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Truyen tranh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57657" y="2195579"/>
            <a:ext cx="5759974" cy="830997"/>
            <a:chOff x="225190" y="2393006"/>
            <a:chExt cx="5759974" cy="830997"/>
          </a:xfrm>
        </p:grpSpPr>
        <p:sp>
          <p:nvSpPr>
            <p:cNvPr id="9" name="Rectangle 8"/>
            <p:cNvSpPr/>
            <p:nvPr/>
          </p:nvSpPr>
          <p:spPr>
            <a:xfrm>
              <a:off x="225190" y="2393006"/>
              <a:ext cx="5759974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64055" y="2579852"/>
              <a:ext cx="464082" cy="457303"/>
              <a:chOff x="382752" y="2166851"/>
              <a:chExt cx="692571" cy="696261"/>
            </a:xfrm>
          </p:grpSpPr>
          <p:sp>
            <p:nvSpPr>
              <p:cNvPr id="13" name="Teardrop 12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60702" y="2222593"/>
                <a:ext cx="536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217315" y="2393006"/>
              <a:ext cx="4624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Nháy chuột vào thư mục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Truyen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để chọn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7657" y="3180397"/>
            <a:ext cx="5759974" cy="840522"/>
            <a:chOff x="225190" y="3357042"/>
            <a:chExt cx="5759974" cy="840522"/>
          </a:xfrm>
        </p:grpSpPr>
        <p:sp>
          <p:nvSpPr>
            <p:cNvPr id="16" name="Rectangle 15"/>
            <p:cNvSpPr/>
            <p:nvPr/>
          </p:nvSpPr>
          <p:spPr>
            <a:xfrm>
              <a:off x="225190" y="3357042"/>
              <a:ext cx="5759974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2923" y="3366567"/>
              <a:ext cx="443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Trên thẻ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Home</a:t>
              </a: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Rename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64055" y="3502540"/>
              <a:ext cx="464082" cy="498276"/>
              <a:chOff x="382752" y="2166851"/>
              <a:chExt cx="692571" cy="758644"/>
            </a:xfrm>
          </p:grpSpPr>
          <p:sp>
            <p:nvSpPr>
              <p:cNvPr id="19" name="Teardrop 18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60702" y="222259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2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434403" y="4207866"/>
            <a:ext cx="5783227" cy="777977"/>
            <a:chOff x="201936" y="4384511"/>
            <a:chExt cx="5783227" cy="777977"/>
          </a:xfrm>
        </p:grpSpPr>
        <p:sp>
          <p:nvSpPr>
            <p:cNvPr id="22" name="Rectangle 21"/>
            <p:cNvSpPr/>
            <p:nvPr/>
          </p:nvSpPr>
          <p:spPr>
            <a:xfrm>
              <a:off x="201936" y="4384511"/>
              <a:ext cx="5783227" cy="77797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13729" y="4589052"/>
              <a:ext cx="44316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Gõ tên mới vào ô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88080" y="4548848"/>
              <a:ext cx="464082" cy="501869"/>
              <a:chOff x="382752" y="2166851"/>
              <a:chExt cx="692571" cy="764114"/>
            </a:xfrm>
          </p:grpSpPr>
          <p:sp>
            <p:nvSpPr>
              <p:cNvPr id="25" name="Teardrop 24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86533" y="222806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3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457657" y="5237978"/>
            <a:ext cx="5905522" cy="830997"/>
            <a:chOff x="225190" y="5584841"/>
            <a:chExt cx="5905522" cy="830997"/>
          </a:xfrm>
        </p:grpSpPr>
        <p:sp>
          <p:nvSpPr>
            <p:cNvPr id="28" name="Rectangle 27"/>
            <p:cNvSpPr/>
            <p:nvPr/>
          </p:nvSpPr>
          <p:spPr>
            <a:xfrm>
              <a:off x="225190" y="5584841"/>
              <a:ext cx="5759974" cy="83099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72923" y="5804695"/>
              <a:ext cx="48577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Nháy chuột ra ngoài vùng trống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88080" y="5793560"/>
              <a:ext cx="464082" cy="498276"/>
              <a:chOff x="382752" y="2166851"/>
              <a:chExt cx="692571" cy="758644"/>
            </a:xfrm>
          </p:grpSpPr>
          <p:sp>
            <p:nvSpPr>
              <p:cNvPr id="31" name="Teardrop 30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60702" y="222259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4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sp>
        <p:nvSpPr>
          <p:cNvPr id="33" name="Rounded Rectangle 32"/>
          <p:cNvSpPr/>
          <p:nvPr/>
        </p:nvSpPr>
        <p:spPr>
          <a:xfrm>
            <a:off x="9513706" y="5023031"/>
            <a:ext cx="1167441" cy="2235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>
            <a:stCxn id="29" idx="3"/>
          </p:cNvCxnSpPr>
          <p:nvPr/>
        </p:nvCxnSpPr>
        <p:spPr>
          <a:xfrm flipV="1">
            <a:off x="6363179" y="5186319"/>
            <a:ext cx="3150527" cy="5023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85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3" grpId="0" animBg="1"/>
      <p:bldP spid="3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99133" y="2215798"/>
            <a:ext cx="4895850" cy="3193953"/>
            <a:chOff x="499133" y="1696248"/>
            <a:chExt cx="4895850" cy="319395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133" y="1727901"/>
              <a:ext cx="4895850" cy="31623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9133" y="1696248"/>
              <a:ext cx="4895850" cy="1364092"/>
            </a:xfrm>
            <a:prstGeom prst="rect">
              <a:avLst/>
            </a:prstGeom>
          </p:spPr>
        </p:pic>
      </p:grpSp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XÓA </a:t>
            </a: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677675" y="1034492"/>
            <a:ext cx="8815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thực hiện 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xoá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 mục </a:t>
            </a:r>
            <a:r>
              <a:rPr lang="en-US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Video</a:t>
            </a:r>
            <a:endParaRPr lang="vi-VN" sz="2400" b="1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095591" y="2192233"/>
            <a:ext cx="5759974" cy="850771"/>
            <a:chOff x="225190" y="2373232"/>
            <a:chExt cx="5759974" cy="850771"/>
          </a:xfrm>
        </p:grpSpPr>
        <p:sp>
          <p:nvSpPr>
            <p:cNvPr id="9" name="Rectangle 8"/>
            <p:cNvSpPr/>
            <p:nvPr/>
          </p:nvSpPr>
          <p:spPr>
            <a:xfrm>
              <a:off x="225190" y="2393006"/>
              <a:ext cx="5759974" cy="83099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64055" y="2579852"/>
              <a:ext cx="464082" cy="457303"/>
              <a:chOff x="382752" y="2166851"/>
              <a:chExt cx="692571" cy="696261"/>
            </a:xfrm>
          </p:grpSpPr>
          <p:sp>
            <p:nvSpPr>
              <p:cNvPr id="13" name="Teardrop 12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60702" y="2222593"/>
                <a:ext cx="536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225376" y="2373232"/>
              <a:ext cx="4624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Nháy chuột vào thư mục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Video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để chọn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095591" y="4269660"/>
            <a:ext cx="5759974" cy="1234626"/>
            <a:chOff x="225190" y="3357042"/>
            <a:chExt cx="5759974" cy="1234626"/>
          </a:xfrm>
        </p:grpSpPr>
        <p:sp>
          <p:nvSpPr>
            <p:cNvPr id="16" name="Rectangle 15"/>
            <p:cNvSpPr/>
            <p:nvPr/>
          </p:nvSpPr>
          <p:spPr>
            <a:xfrm>
              <a:off x="225190" y="3357042"/>
              <a:ext cx="5759974" cy="12346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2923" y="3366567"/>
              <a:ext cx="45769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Trên thẻ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Home</a:t>
              </a: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Delete</a:t>
              </a: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hoặc nhấn phím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Delete</a:t>
              </a: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trên bàn phím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64054" y="3731143"/>
              <a:ext cx="464082" cy="498275"/>
              <a:chOff x="382751" y="2514914"/>
              <a:chExt cx="692571" cy="758642"/>
            </a:xfrm>
          </p:grpSpPr>
          <p:sp>
            <p:nvSpPr>
              <p:cNvPr id="19" name="Teardrop 18"/>
              <p:cNvSpPr/>
              <p:nvPr/>
            </p:nvSpPr>
            <p:spPr>
              <a:xfrm rot="2898181">
                <a:off x="380907" y="2516758"/>
                <a:ext cx="696259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60702" y="2570654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2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cxnSp>
        <p:nvCxnSpPr>
          <p:cNvPr id="34" name="Straight Arrow Connector 33"/>
          <p:cNvCxnSpPr/>
          <p:nvPr/>
        </p:nvCxnSpPr>
        <p:spPr>
          <a:xfrm flipH="1">
            <a:off x="3821150" y="2649923"/>
            <a:ext cx="2264314" cy="21900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3177794" y="2474012"/>
            <a:ext cx="540327" cy="9037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>
            <a:stCxn id="16" idx="1"/>
          </p:cNvCxnSpPr>
          <p:nvPr/>
        </p:nvCxnSpPr>
        <p:spPr>
          <a:xfrm flipH="1" flipV="1">
            <a:off x="3821151" y="2806051"/>
            <a:ext cx="2274440" cy="20809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3115449" y="4624467"/>
            <a:ext cx="560153" cy="36381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92458" y="6178179"/>
            <a:ext cx="10094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Lưu ý: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cân nhắc kĩ trước khi xoá thư mục để tránh mất thông tin</a:t>
            </a:r>
            <a:endParaRPr lang="vi-VN" sz="2400" b="1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38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7" grpId="0"/>
      <p:bldP spid="36" grpId="0" animBg="1"/>
      <p:bldP spid="36" grpId="1" animBg="1"/>
      <p:bldP spid="33" grpId="0" animBg="1"/>
      <p:bldP spid="33" grpId="1" animBg="1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28137" y="1787237"/>
            <a:ext cx="9871364" cy="4700224"/>
          </a:xfrm>
          <a:prstGeom prst="roundRect">
            <a:avLst>
              <a:gd name="adj" fmla="val 10160"/>
            </a:avLst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105366" y="642884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3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696766" y="1955708"/>
            <a:ext cx="8140009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vi-VN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Em hãy nêu các thao tác có thể làm đối với một thư mục</a:t>
            </a:r>
          </a:p>
          <a:p>
            <a:pPr>
              <a:spcBef>
                <a:spcPts val="600"/>
              </a:spcBef>
            </a:pPr>
            <a:r>
              <a:rPr lang="vi-VN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</a:t>
            </a:r>
          </a:p>
          <a:p>
            <a:pPr>
              <a:spcBef>
                <a:spcPts val="600"/>
              </a:spcBef>
            </a:pPr>
            <a:r>
              <a:rPr lang="vi-VN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Em hãy nêu các bước đổi tên thư mục</a:t>
            </a:r>
          </a:p>
          <a:p>
            <a:pPr>
              <a:spcBef>
                <a:spcPts val="600"/>
              </a:spcBef>
            </a:pPr>
            <a:r>
              <a:rPr lang="vi-VN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</a:t>
            </a:r>
          </a:p>
          <a:p>
            <a:pPr>
              <a:spcBef>
                <a:spcPts val="600"/>
              </a:spcBef>
            </a:pPr>
            <a:r>
              <a:rPr lang="vi-VN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</a:t>
            </a:r>
          </a:p>
          <a:p>
            <a:pPr>
              <a:spcBef>
                <a:spcPts val="600"/>
              </a:spcBef>
            </a:pPr>
            <a:r>
              <a:rPr lang="vi-VN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B</a:t>
            </a:r>
            <a:r>
              <a:rPr lang="en-US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ạ</a:t>
            </a:r>
            <a:r>
              <a:rPr lang="vi-VN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 Lan nói: “Để </a:t>
            </a:r>
            <a:r>
              <a:rPr lang="en-US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xoá</a:t>
            </a:r>
            <a:r>
              <a:rPr lang="vi-VN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thư mục, cần chọn thư mục đó rồi bấm lệnh Rename”. Bạn nói đúng hay sai? Nếu sai em hãy sửa lại giúp bạn cho đúng.</a:t>
            </a:r>
          </a:p>
          <a:p>
            <a:pPr>
              <a:spcBef>
                <a:spcPts val="600"/>
              </a:spcBef>
            </a:pPr>
            <a:r>
              <a:rPr lang="vi-VN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</a:t>
            </a:r>
          </a:p>
          <a:p>
            <a:pPr>
              <a:spcBef>
                <a:spcPts val="600"/>
              </a:spcBef>
            </a:pPr>
            <a:r>
              <a:rPr lang="vi-VN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71087" y="2288172"/>
            <a:ext cx="7418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thao tác gồm: Tạo thư mục, đổi tên thư mục, xoá thư mục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6097" y="3047243"/>
            <a:ext cx="8137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Bước 1: Chọn thư mục. Bước 2: Nháy chuột vào lệnh Rename trên thẻ Home. Bước 3: Gõ tên mới. Bước 4: Nháy chuột vào vùng trống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6097" y="4815080"/>
            <a:ext cx="8040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Lan nói Sai.</a:t>
            </a:r>
            <a:r>
              <a:rPr lang="vi-VN" altLang="en-US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Để </a:t>
            </a:r>
            <a:r>
              <a:rPr lang="en-US" altLang="en-US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xoá</a:t>
            </a:r>
            <a:r>
              <a:rPr lang="vi-VN" altLang="en-US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thư mục, cần chọn thư mục đó rồi bấm lệnh </a:t>
            </a:r>
            <a:r>
              <a:rPr lang="en-US" altLang="en-US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Delete trên thẻ Home hoặc phím Delete trên bàn phím.</a:t>
            </a:r>
            <a:r>
              <a:rPr lang="en-US" altLang="zh-CN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54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806254" y="295763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75680" y="2957633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3" y="103909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268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85185E-6 L -3.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F1C07DEE-8892-24B9-69DB-4BC45E9619CB}"/>
              </a:ext>
            </a:extLst>
          </p:cNvPr>
          <p:cNvSpPr/>
          <p:nvPr/>
        </p:nvSpPr>
        <p:spPr>
          <a:xfrm>
            <a:off x="6945663" y="5574545"/>
            <a:ext cx="975161" cy="981137"/>
          </a:xfrm>
          <a:prstGeom prst="ellipse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6945663" y="5834280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9" y="22796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6167940" y="963139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12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25" y="3577138"/>
            <a:ext cx="859533" cy="10700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62" y="2242454"/>
            <a:ext cx="991826" cy="9337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oogle Shape;846;p49"/>
          <p:cNvGrpSpPr/>
          <p:nvPr/>
        </p:nvGrpSpPr>
        <p:grpSpPr>
          <a:xfrm>
            <a:off x="260375" y="1639321"/>
            <a:ext cx="4930237" cy="5125161"/>
            <a:chOff x="2583325" y="2972875"/>
            <a:chExt cx="462850" cy="445750"/>
          </a:xfrm>
          <a:solidFill>
            <a:schemeClr val="accent5">
              <a:lumMod val="50000"/>
            </a:schemeClr>
          </a:solidFill>
        </p:grpSpPr>
        <p:sp>
          <p:nvSpPr>
            <p:cNvPr id="15" name="Google Shape;847;p49"/>
            <p:cNvSpPr/>
            <p:nvPr/>
          </p:nvSpPr>
          <p:spPr>
            <a:xfrm>
              <a:off x="2701775" y="3323350"/>
              <a:ext cx="225950" cy="95275"/>
            </a:xfrm>
            <a:custGeom>
              <a:avLst/>
              <a:gdLst/>
              <a:ahLst/>
              <a:cxnLst/>
              <a:rect l="l" t="t" r="r" b="b"/>
              <a:pathLst>
                <a:path w="9038" h="3811" extrusionOk="0">
                  <a:moveTo>
                    <a:pt x="2956" y="1"/>
                  </a:moveTo>
                  <a:lnTo>
                    <a:pt x="2956" y="2956"/>
                  </a:lnTo>
                  <a:lnTo>
                    <a:pt x="685" y="2956"/>
                  </a:lnTo>
                  <a:lnTo>
                    <a:pt x="514" y="3005"/>
                  </a:lnTo>
                  <a:lnTo>
                    <a:pt x="367" y="3103"/>
                  </a:lnTo>
                  <a:lnTo>
                    <a:pt x="245" y="3200"/>
                  </a:lnTo>
                  <a:lnTo>
                    <a:pt x="147" y="3322"/>
                  </a:lnTo>
                  <a:lnTo>
                    <a:pt x="50" y="3469"/>
                  </a:lnTo>
                  <a:lnTo>
                    <a:pt x="1" y="3640"/>
                  </a:lnTo>
                  <a:lnTo>
                    <a:pt x="1" y="3811"/>
                  </a:lnTo>
                  <a:lnTo>
                    <a:pt x="9037" y="3811"/>
                  </a:lnTo>
                  <a:lnTo>
                    <a:pt x="9037" y="3640"/>
                  </a:lnTo>
                  <a:lnTo>
                    <a:pt x="8988" y="3469"/>
                  </a:lnTo>
                  <a:lnTo>
                    <a:pt x="8891" y="3322"/>
                  </a:lnTo>
                  <a:lnTo>
                    <a:pt x="8793" y="3200"/>
                  </a:lnTo>
                  <a:lnTo>
                    <a:pt x="8671" y="3103"/>
                  </a:lnTo>
                  <a:lnTo>
                    <a:pt x="8524" y="3005"/>
                  </a:lnTo>
                  <a:lnTo>
                    <a:pt x="8353" y="2956"/>
                  </a:lnTo>
                  <a:lnTo>
                    <a:pt x="6082" y="2956"/>
                  </a:lnTo>
                  <a:lnTo>
                    <a:pt x="60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48;p49"/>
            <p:cNvSpPr/>
            <p:nvPr/>
          </p:nvSpPr>
          <p:spPr>
            <a:xfrm>
              <a:off x="2583325" y="2972875"/>
              <a:ext cx="462850" cy="337075"/>
            </a:xfrm>
            <a:custGeom>
              <a:avLst/>
              <a:gdLst/>
              <a:ahLst/>
              <a:cxnLst/>
              <a:rect l="l" t="t" r="r" b="b"/>
              <a:pathLst>
                <a:path w="18514" h="13483" extrusionOk="0">
                  <a:moveTo>
                    <a:pt x="17048" y="1466"/>
                  </a:moveTo>
                  <a:lnTo>
                    <a:pt x="17048" y="12017"/>
                  </a:lnTo>
                  <a:lnTo>
                    <a:pt x="1466" y="12017"/>
                  </a:lnTo>
                  <a:lnTo>
                    <a:pt x="1466" y="1466"/>
                  </a:lnTo>
                  <a:close/>
                  <a:moveTo>
                    <a:pt x="391" y="1"/>
                  </a:moveTo>
                  <a:lnTo>
                    <a:pt x="318" y="50"/>
                  </a:lnTo>
                  <a:lnTo>
                    <a:pt x="220" y="74"/>
                  </a:lnTo>
                  <a:lnTo>
                    <a:pt x="147" y="148"/>
                  </a:lnTo>
                  <a:lnTo>
                    <a:pt x="98" y="221"/>
                  </a:lnTo>
                  <a:lnTo>
                    <a:pt x="49" y="294"/>
                  </a:lnTo>
                  <a:lnTo>
                    <a:pt x="25" y="392"/>
                  </a:lnTo>
                  <a:lnTo>
                    <a:pt x="1" y="489"/>
                  </a:lnTo>
                  <a:lnTo>
                    <a:pt x="1" y="12994"/>
                  </a:lnTo>
                  <a:lnTo>
                    <a:pt x="25" y="13092"/>
                  </a:lnTo>
                  <a:lnTo>
                    <a:pt x="49" y="13189"/>
                  </a:lnTo>
                  <a:lnTo>
                    <a:pt x="98" y="13263"/>
                  </a:lnTo>
                  <a:lnTo>
                    <a:pt x="147" y="13336"/>
                  </a:lnTo>
                  <a:lnTo>
                    <a:pt x="220" y="13409"/>
                  </a:lnTo>
                  <a:lnTo>
                    <a:pt x="318" y="13434"/>
                  </a:lnTo>
                  <a:lnTo>
                    <a:pt x="391" y="13483"/>
                  </a:lnTo>
                  <a:lnTo>
                    <a:pt x="18123" y="13483"/>
                  </a:lnTo>
                  <a:lnTo>
                    <a:pt x="18196" y="13434"/>
                  </a:lnTo>
                  <a:lnTo>
                    <a:pt x="18293" y="13409"/>
                  </a:lnTo>
                  <a:lnTo>
                    <a:pt x="18367" y="13336"/>
                  </a:lnTo>
                  <a:lnTo>
                    <a:pt x="18416" y="13263"/>
                  </a:lnTo>
                  <a:lnTo>
                    <a:pt x="18464" y="13189"/>
                  </a:lnTo>
                  <a:lnTo>
                    <a:pt x="18489" y="13092"/>
                  </a:lnTo>
                  <a:lnTo>
                    <a:pt x="18513" y="12994"/>
                  </a:lnTo>
                  <a:lnTo>
                    <a:pt x="18513" y="489"/>
                  </a:lnTo>
                  <a:lnTo>
                    <a:pt x="18489" y="392"/>
                  </a:lnTo>
                  <a:lnTo>
                    <a:pt x="18464" y="294"/>
                  </a:lnTo>
                  <a:lnTo>
                    <a:pt x="18416" y="221"/>
                  </a:lnTo>
                  <a:lnTo>
                    <a:pt x="18367" y="148"/>
                  </a:lnTo>
                  <a:lnTo>
                    <a:pt x="18293" y="74"/>
                  </a:lnTo>
                  <a:lnTo>
                    <a:pt x="18196" y="50"/>
                  </a:lnTo>
                  <a:lnTo>
                    <a:pt x="1812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357651" y="2132331"/>
            <a:ext cx="68343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THỰC HÀNH </a:t>
            </a: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VỚI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TỆP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VÀ THƯ </a:t>
            </a: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MỤC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TRONG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MÁY TÍNH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937" y="2242454"/>
            <a:ext cx="991826" cy="9337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360" y="3577138"/>
            <a:ext cx="859533" cy="10700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118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483426" y="232079"/>
            <a:ext cx="7360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TRÒ CHƠI “PHÂN LOẠI”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44534" y="1496951"/>
            <a:ext cx="1796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noProof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Động vật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51831" y="903341"/>
            <a:ext cx="1796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noProof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Thực vật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32681" y="5429961"/>
            <a:ext cx="1796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noProof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Phương tiện giao thông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888928" y="1538606"/>
            <a:ext cx="654146" cy="1285735"/>
            <a:chOff x="2888928" y="1538606"/>
            <a:chExt cx="654146" cy="128573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928" y="1538606"/>
              <a:ext cx="654146" cy="1285735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2991974" y="1915562"/>
              <a:ext cx="328552" cy="3285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</a:t>
              </a:r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775881" y="1115309"/>
            <a:ext cx="1915064" cy="1224951"/>
            <a:chOff x="3775881" y="1115309"/>
            <a:chExt cx="1915064" cy="122495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23" b="32311" l="4462" r="34308"/>
                      </a14:imgEffect>
                    </a14:imgLayer>
                  </a14:imgProps>
                </a:ext>
              </a:extLst>
            </a:blip>
            <a:srcRect l="4624" t="2047" r="64445" b="67622"/>
            <a:stretch/>
          </p:blipFill>
          <p:spPr>
            <a:xfrm>
              <a:off x="3775881" y="1115309"/>
              <a:ext cx="1915064" cy="1224951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4840590" y="1702240"/>
              <a:ext cx="328552" cy="3285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2</a:t>
              </a:r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78586" y="1450368"/>
            <a:ext cx="1654178" cy="682659"/>
            <a:chOff x="6278586" y="1450368"/>
            <a:chExt cx="1654178" cy="68265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651" b="67453" l="2462" r="28769"/>
                      </a14:imgEffect>
                    </a14:imgLayer>
                  </a14:imgProps>
                </a:ext>
              </a:extLst>
            </a:blip>
            <a:srcRect l="2493" t="50182" r="70789" b="32914"/>
            <a:stretch/>
          </p:blipFill>
          <p:spPr>
            <a:xfrm>
              <a:off x="6278586" y="1450368"/>
              <a:ext cx="1654178" cy="682659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6654465" y="1673989"/>
              <a:ext cx="328552" cy="3285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3</a:t>
              </a:r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061000" y="1635684"/>
            <a:ext cx="1500893" cy="842338"/>
            <a:chOff x="8061000" y="1635684"/>
            <a:chExt cx="1500893" cy="84233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1000" y="1635684"/>
              <a:ext cx="1500893" cy="84233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Oval 24"/>
            <p:cNvSpPr/>
            <p:nvPr/>
          </p:nvSpPr>
          <p:spPr>
            <a:xfrm>
              <a:off x="8385127" y="1867103"/>
              <a:ext cx="328552" cy="3285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4</a:t>
              </a:r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568982" y="2313267"/>
            <a:ext cx="1768416" cy="1527713"/>
            <a:chOff x="6568982" y="2313267"/>
            <a:chExt cx="1768416" cy="152771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8491" b="95047" l="68308" r="96308"/>
                      </a14:imgEffect>
                    </a14:imgLayer>
                  </a14:imgProps>
                </a:ext>
              </a:extLst>
            </a:blip>
            <a:srcRect l="68165" t="57875" r="3272" b="4298"/>
            <a:stretch/>
          </p:blipFill>
          <p:spPr>
            <a:xfrm>
              <a:off x="6568982" y="2313267"/>
              <a:ext cx="1768416" cy="1527713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>
              <a:off x="7471623" y="2681956"/>
              <a:ext cx="328552" cy="3285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5</a:t>
              </a:r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165284" y="2577894"/>
            <a:ext cx="1856567" cy="1297787"/>
            <a:chOff x="4165284" y="2577894"/>
            <a:chExt cx="1856567" cy="1297787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65284" y="2577894"/>
              <a:ext cx="1856567" cy="1297787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5362393" y="2681956"/>
              <a:ext cx="328552" cy="3285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6</a:t>
              </a:r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214225" y="3021580"/>
            <a:ext cx="1349406" cy="1029810"/>
            <a:chOff x="2214225" y="3021580"/>
            <a:chExt cx="1349406" cy="102981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425" b="56368" l="38462" r="59231"/>
                      </a14:imgEffect>
                    </a14:imgLayer>
                  </a14:imgProps>
                </a:ext>
              </a:extLst>
            </a:blip>
            <a:srcRect l="37588" t="30509" r="40617" b="43992"/>
            <a:stretch/>
          </p:blipFill>
          <p:spPr>
            <a:xfrm>
              <a:off x="2214225" y="3021580"/>
              <a:ext cx="1349406" cy="1029810"/>
            </a:xfrm>
            <a:prstGeom prst="rect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>
              <a:off x="2767692" y="3226787"/>
              <a:ext cx="328552" cy="3285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7</a:t>
              </a:r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818965" y="4612641"/>
            <a:ext cx="1337285" cy="1349783"/>
            <a:chOff x="1818965" y="4612641"/>
            <a:chExt cx="1337285" cy="1349783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630" b="97917" l="2804" r="93925">
                          <a14:foregroundMark x1="83411" y1="63889" x2="85981" y2="66435"/>
                          <a14:foregroundMark x1="80374" y1="61343" x2="82009" y2="6134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18965" y="4612641"/>
              <a:ext cx="1337285" cy="1349783"/>
            </a:xfrm>
            <a:prstGeom prst="rect">
              <a:avLst/>
            </a:prstGeom>
          </p:spPr>
        </p:pic>
        <p:sp>
          <p:nvSpPr>
            <p:cNvPr id="37" name="Oval 36"/>
            <p:cNvSpPr/>
            <p:nvPr/>
          </p:nvSpPr>
          <p:spPr>
            <a:xfrm>
              <a:off x="2339695" y="5510752"/>
              <a:ext cx="328552" cy="3285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8</a:t>
              </a:r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320526" y="4235569"/>
            <a:ext cx="1310796" cy="941033"/>
            <a:chOff x="3320526" y="4235569"/>
            <a:chExt cx="1310796" cy="941033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8491" b="81132" l="32462" r="49385"/>
                      </a14:imgEffect>
                    </a14:imgLayer>
                  </a14:imgProps>
                </a:ext>
              </a:extLst>
            </a:blip>
            <a:srcRect l="30454" t="58315" r="48374" b="18384"/>
            <a:stretch/>
          </p:blipFill>
          <p:spPr>
            <a:xfrm>
              <a:off x="3320526" y="4235569"/>
              <a:ext cx="1310796" cy="941033"/>
            </a:xfrm>
            <a:prstGeom prst="rect">
              <a:avLst/>
            </a:prstGeom>
          </p:spPr>
        </p:pic>
        <p:sp>
          <p:nvSpPr>
            <p:cNvPr id="40" name="Oval 39"/>
            <p:cNvSpPr/>
            <p:nvPr/>
          </p:nvSpPr>
          <p:spPr>
            <a:xfrm>
              <a:off x="3631466" y="4612641"/>
              <a:ext cx="328552" cy="3285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9</a:t>
              </a:r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004559" y="5429961"/>
            <a:ext cx="2308640" cy="855650"/>
            <a:chOff x="3004559" y="5429961"/>
            <a:chExt cx="2308640" cy="85565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4559" y="5429961"/>
              <a:ext cx="2308640" cy="85565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3" name="Group 42"/>
            <p:cNvGrpSpPr/>
            <p:nvPr/>
          </p:nvGrpSpPr>
          <p:grpSpPr>
            <a:xfrm>
              <a:off x="4422331" y="5672807"/>
              <a:ext cx="495988" cy="332994"/>
              <a:chOff x="4428320" y="6077103"/>
              <a:chExt cx="495988" cy="332994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4512038" y="6077103"/>
                <a:ext cx="328552" cy="328552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428320" y="6081545"/>
                <a:ext cx="495988" cy="3285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10</a:t>
                </a:r>
                <a:endParaRPr lang="en-US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4658975" y="4422775"/>
            <a:ext cx="1500893" cy="665490"/>
            <a:chOff x="4658975" y="4422775"/>
            <a:chExt cx="1500893" cy="66549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8975" y="4422775"/>
              <a:ext cx="1500893" cy="66549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8" name="Group 47"/>
            <p:cNvGrpSpPr/>
            <p:nvPr/>
          </p:nvGrpSpPr>
          <p:grpSpPr>
            <a:xfrm>
              <a:off x="5080396" y="4574179"/>
              <a:ext cx="495988" cy="332994"/>
              <a:chOff x="4428320" y="6077103"/>
              <a:chExt cx="495988" cy="332994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4512038" y="6077103"/>
                <a:ext cx="328552" cy="328552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428320" y="6081545"/>
                <a:ext cx="495988" cy="3285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11</a:t>
                </a:r>
                <a:endParaRPr lang="en-US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>
            <a:off x="5632021" y="5156819"/>
            <a:ext cx="1074243" cy="1008816"/>
            <a:chOff x="5649511" y="5120350"/>
            <a:chExt cx="1074243" cy="1008816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654"/>
            <a:stretch/>
          </p:blipFill>
          <p:spPr>
            <a:xfrm>
              <a:off x="5649511" y="5120350"/>
              <a:ext cx="1074243" cy="1008816"/>
            </a:xfrm>
            <a:prstGeom prst="rect">
              <a:avLst/>
            </a:prstGeom>
          </p:spPr>
        </p:pic>
        <p:grpSp>
          <p:nvGrpSpPr>
            <p:cNvPr id="53" name="Group 52"/>
            <p:cNvGrpSpPr/>
            <p:nvPr/>
          </p:nvGrpSpPr>
          <p:grpSpPr>
            <a:xfrm>
              <a:off x="6069238" y="5594869"/>
              <a:ext cx="495988" cy="332994"/>
              <a:chOff x="4428320" y="6077103"/>
              <a:chExt cx="495988" cy="332994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4512038" y="6077103"/>
                <a:ext cx="328552" cy="328552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4428320" y="6081545"/>
                <a:ext cx="495988" cy="3285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12</a:t>
                </a:r>
                <a:endParaRPr lang="en-US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56" name="Group 55"/>
          <p:cNvGrpSpPr/>
          <p:nvPr/>
        </p:nvGrpSpPr>
        <p:grpSpPr>
          <a:xfrm>
            <a:off x="8313241" y="5624758"/>
            <a:ext cx="1248652" cy="1233242"/>
            <a:chOff x="8313241" y="5624758"/>
            <a:chExt cx="1248652" cy="1233242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943" b="55425" l="76615" r="96000"/>
                      </a14:imgEffect>
                    </a14:imgLayer>
                  </a14:imgProps>
                </a:ext>
              </a:extLst>
            </a:blip>
            <a:srcRect l="77422" t="25342" r="2411" b="44121"/>
            <a:stretch/>
          </p:blipFill>
          <p:spPr>
            <a:xfrm>
              <a:off x="8313241" y="5624758"/>
              <a:ext cx="1248652" cy="1233242"/>
            </a:xfrm>
            <a:prstGeom prst="rect">
              <a:avLst/>
            </a:prstGeom>
          </p:spPr>
        </p:pic>
        <p:grpSp>
          <p:nvGrpSpPr>
            <p:cNvPr id="58" name="Group 57"/>
            <p:cNvGrpSpPr/>
            <p:nvPr/>
          </p:nvGrpSpPr>
          <p:grpSpPr>
            <a:xfrm>
              <a:off x="8713679" y="6001359"/>
              <a:ext cx="495988" cy="332994"/>
              <a:chOff x="4428320" y="6077103"/>
              <a:chExt cx="495988" cy="332994"/>
            </a:xfrm>
          </p:grpSpPr>
          <p:sp>
            <p:nvSpPr>
              <p:cNvPr id="59" name="Oval 58"/>
              <p:cNvSpPr/>
              <p:nvPr/>
            </p:nvSpPr>
            <p:spPr>
              <a:xfrm>
                <a:off x="4512038" y="6077103"/>
                <a:ext cx="328552" cy="328552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428320" y="6081545"/>
                <a:ext cx="495988" cy="3285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14</a:t>
                </a:r>
                <a:endParaRPr lang="en-US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6957288" y="4612641"/>
            <a:ext cx="1768416" cy="1224951"/>
            <a:chOff x="6957288" y="4612641"/>
            <a:chExt cx="1768416" cy="1224951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89" b="29245" l="48769" r="76462"/>
                      </a14:imgEffect>
                    </a14:imgLayer>
                  </a14:imgProps>
                </a:ext>
              </a:extLst>
            </a:blip>
            <a:srcRect l="48234" t="2261" r="23203" b="67408"/>
            <a:stretch/>
          </p:blipFill>
          <p:spPr>
            <a:xfrm>
              <a:off x="6957288" y="4612641"/>
              <a:ext cx="1768416" cy="1224951"/>
            </a:xfrm>
            <a:prstGeom prst="rect">
              <a:avLst/>
            </a:prstGeom>
          </p:spPr>
        </p:pic>
        <p:grpSp>
          <p:nvGrpSpPr>
            <p:cNvPr id="63" name="Group 62"/>
            <p:cNvGrpSpPr/>
            <p:nvPr/>
          </p:nvGrpSpPr>
          <p:grpSpPr>
            <a:xfrm>
              <a:off x="7597091" y="4970012"/>
              <a:ext cx="495988" cy="332994"/>
              <a:chOff x="4428320" y="6077103"/>
              <a:chExt cx="495988" cy="332994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4512038" y="6077103"/>
                <a:ext cx="328552" cy="328552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4428320" y="6081545"/>
                <a:ext cx="495988" cy="3285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13</a:t>
                </a:r>
                <a:endParaRPr lang="en-US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7945890" y="3718645"/>
            <a:ext cx="1460380" cy="665490"/>
            <a:chOff x="7945890" y="3718645"/>
            <a:chExt cx="1460380" cy="665490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5890" y="3718645"/>
              <a:ext cx="1460380" cy="66549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68" name="Group 67"/>
            <p:cNvGrpSpPr/>
            <p:nvPr/>
          </p:nvGrpSpPr>
          <p:grpSpPr>
            <a:xfrm>
              <a:off x="8453657" y="3846271"/>
              <a:ext cx="495988" cy="332994"/>
              <a:chOff x="4428320" y="6077103"/>
              <a:chExt cx="495988" cy="332994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4512038" y="6077103"/>
                <a:ext cx="328552" cy="328552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4428320" y="6081545"/>
                <a:ext cx="495988" cy="3285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15</a:t>
                </a:r>
                <a:endParaRPr lang="en-US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33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0.65104 0.1435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2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-0.29922 0.1233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1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0.46015 0.63773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8" y="3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0.01041 0.6101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2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30495 -0.1706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17135 0.0460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7233 -0.475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-2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0.19596 -0.02686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26588 0.0713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4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4635 -0.57152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18" y="-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27109 0.08565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5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6 L -0.56159 -0.26365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86" y="-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44245 -0.3527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22" y="-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0.07448 0.3257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4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19961 0.0090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17" grpId="0"/>
      <p:bldP spid="10" grpId="0"/>
      <p:bldP spid="11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3688772" y="1961379"/>
            <a:ext cx="4456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ý tưởng 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1991643" y="206038"/>
            <a:ext cx="8635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ĐỀ XUẤT Ý TƯỞNG VÀ CÁCH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TẠO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CÂY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THƯ MỤC LƯU TRỮ HÌNH ẢNH CÁC LOÀI ĐỘNG VẬT THEO MÔI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TRƯỜNG SỐNG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6C1494-9761-2059-0481-6D5C41B8AC62}"/>
              </a:ext>
            </a:extLst>
          </p:cNvPr>
          <p:cNvSpPr txBox="1"/>
          <p:nvPr/>
        </p:nvSpPr>
        <p:spPr>
          <a:xfrm>
            <a:off x="5295347" y="2839555"/>
            <a:ext cx="1601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ý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DD9286-B63D-7105-E792-C3A7742CC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30632">
            <a:off x="925912" y="2945750"/>
            <a:ext cx="2562225" cy="21050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5E6E93-DA2C-7393-42C6-F3793A0A7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98228">
            <a:off x="2237791" y="3533049"/>
            <a:ext cx="2562225" cy="21050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Arrow: Notched Right 11">
            <a:extLst>
              <a:ext uri="{FF2B5EF4-FFF2-40B4-BE49-F238E27FC236}">
                <a16:creationId xmlns:a16="http://schemas.microsoft.com/office/drawing/2014/main" id="{BBFDD3D8-8084-E3E2-7D8C-0E8C94DA3194}"/>
              </a:ext>
            </a:extLst>
          </p:cNvPr>
          <p:cNvSpPr/>
          <p:nvPr/>
        </p:nvSpPr>
        <p:spPr>
          <a:xfrm>
            <a:off x="5428641" y="4365077"/>
            <a:ext cx="1761892" cy="1025913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483248" y="2717095"/>
            <a:ext cx="2520822" cy="3517424"/>
            <a:chOff x="7483248" y="2717095"/>
            <a:chExt cx="2520822" cy="35174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D7FDCC0-6FB5-E647-BFC4-F23E5BD2F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3248" y="2717095"/>
              <a:ext cx="2520822" cy="3517424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" name="Rectangle 1"/>
            <p:cNvSpPr/>
            <p:nvPr/>
          </p:nvSpPr>
          <p:spPr>
            <a:xfrm>
              <a:off x="7751618" y="5390990"/>
              <a:ext cx="1984664" cy="709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Dong vat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052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400379" y="398998"/>
            <a:ext cx="5478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TIÊU CHÍ SẢN PHẨM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0945" y="1883128"/>
            <a:ext cx="4462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ebdings" panose="05030102010509060703" pitchFamily="18" charset="2"/>
              </a:rPr>
              <a:t>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ebdings" panose="05030102010509060703" pitchFamily="18" charset="2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Cấu 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trúc của cây thư mục hợp lí,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khoa học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0945" y="3928061"/>
            <a:ext cx="4462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sym typeface="Webdings" panose="05030102010509060703" pitchFamily="18" charset="2"/>
              </a:rPr>
              <a:t>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Tên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thư mục ngắn gọn, dễ nhớ, thể hiện nội dung của chính thư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mục đó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56DEFB-CC67-BA03-0E68-DA24D8A42009}"/>
              </a:ext>
            </a:extLst>
          </p:cNvPr>
          <p:cNvSpPr txBox="1"/>
          <p:nvPr/>
        </p:nvSpPr>
        <p:spPr>
          <a:xfrm>
            <a:off x="732984" y="2837024"/>
            <a:ext cx="4574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altLang="zh-CN" sz="240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sym typeface="Webdings" panose="05030102010509060703" pitchFamily="18" charset="2"/>
              </a:rPr>
              <a:t>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Phân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loại đúng các loài động vật theo môi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 sống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813545" y="1240317"/>
            <a:ext cx="5479018" cy="4306456"/>
            <a:chOff x="5844717" y="949372"/>
            <a:chExt cx="5479018" cy="4306456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8539747" y="1787236"/>
              <a:ext cx="34912" cy="226826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DD8258-6D1C-B774-BE8E-692EE2865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71888" y="4042360"/>
              <a:ext cx="1407762" cy="120032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E208FA7-F977-F54B-45BB-1C7CE28D0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35770" y="4055499"/>
              <a:ext cx="1487965" cy="120032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4111" y="949372"/>
              <a:ext cx="1003972" cy="98044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609" y="2298626"/>
              <a:ext cx="1003972" cy="98044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7761" y="2298626"/>
              <a:ext cx="1003972" cy="98044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5914" y="2298626"/>
              <a:ext cx="1003972" cy="98044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44717" y="4042360"/>
              <a:ext cx="1449701" cy="1147904"/>
            </a:xfrm>
            <a:prstGeom prst="rect">
              <a:avLst/>
            </a:prstGeom>
          </p:spPr>
        </p:pic>
        <p:cxnSp>
          <p:nvCxnSpPr>
            <p:cNvPr id="15" name="Elbow Connector 14"/>
            <p:cNvCxnSpPr>
              <a:stCxn id="12" idx="0"/>
              <a:endCxn id="14" idx="0"/>
            </p:cNvCxnSpPr>
            <p:nvPr/>
          </p:nvCxnSpPr>
          <p:spPr>
            <a:xfrm rot="5400000" flipH="1" flipV="1">
              <a:off x="8539747" y="400474"/>
              <a:ext cx="12700" cy="3796305"/>
            </a:xfrm>
            <a:prstGeom prst="bentConnector3">
              <a:avLst>
                <a:gd name="adj1" fmla="val 180000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lbow Connector 16"/>
            <p:cNvCxnSpPr>
              <a:stCxn id="5" idx="0"/>
              <a:endCxn id="11" idx="0"/>
            </p:cNvCxnSpPr>
            <p:nvPr/>
          </p:nvCxnSpPr>
          <p:spPr>
            <a:xfrm rot="16200000" flipH="1">
              <a:off x="8568090" y="2043837"/>
              <a:ext cx="13139" cy="4010185"/>
            </a:xfrm>
            <a:prstGeom prst="bentConnector3">
              <a:avLst>
                <a:gd name="adj1" fmla="val -2451625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605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7" grpId="0"/>
      <p:bldP spid="10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852297" y="148349"/>
            <a:ext cx="848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LỰA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CHỌN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Ý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TƯỞNG VÀ CÁCH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TẠO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CÂY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THƯ MỤC LƯU TRỮ HÌNH ẢNH CÁC LOÀI ĐỘNG VẬT THEO MÔI TRƯỜNG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SỐNG 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3256" y="1893746"/>
            <a:ext cx="9893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Quan sát các tệp ảnh về các loài động vật trong thư mục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Thuc hanh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thảo luận và phác thảo ý tưởng về cây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thư mục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DD2CA5-E9CA-37D3-6733-6DB9CB590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859" y="3139471"/>
            <a:ext cx="3571429" cy="29080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75" y="2900480"/>
            <a:ext cx="8214007" cy="395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2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1831012" y="169121"/>
            <a:ext cx="91701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TẠO CÂY THƯ MỤC LƯU TRỮ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HÌNH ẢNH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CÁC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LOÀI ĐỘNG VẬT THEO MÔI TRƯỜNG SỐNG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619929" y="1165956"/>
            <a:ext cx="1543050" cy="1085850"/>
            <a:chOff x="3036708" y="3196968"/>
            <a:chExt cx="1543050" cy="10858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6708" y="3196968"/>
              <a:ext cx="1543050" cy="10858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0EEADF-F242-4F8F-96FE-76601BA8159E}"/>
                </a:ext>
              </a:extLst>
            </p:cNvPr>
            <p:cNvSpPr txBox="1"/>
            <p:nvPr/>
          </p:nvSpPr>
          <p:spPr>
            <a:xfrm>
              <a:off x="3341004" y="3729503"/>
              <a:ext cx="1074075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Tren can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05243" y="1478253"/>
            <a:ext cx="10634630" cy="5195486"/>
            <a:chOff x="105243" y="1478253"/>
            <a:chExt cx="10634630" cy="5195486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1648293" y="3933866"/>
              <a:ext cx="346749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/>
            <p:cNvGrpSpPr/>
            <p:nvPr/>
          </p:nvGrpSpPr>
          <p:grpSpPr>
            <a:xfrm>
              <a:off x="105243" y="3297422"/>
              <a:ext cx="1543050" cy="1085850"/>
              <a:chOff x="5324475" y="2170866"/>
              <a:chExt cx="1543050" cy="108585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24475" y="2170866"/>
                <a:ext cx="1543050" cy="108585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0EEADF-F242-4F8F-96FE-76601BA8159E}"/>
                  </a:ext>
                </a:extLst>
              </p:cNvPr>
              <p:cNvSpPr txBox="1"/>
              <p:nvPr/>
            </p:nvSpPr>
            <p:spPr>
              <a:xfrm>
                <a:off x="5628061" y="2713791"/>
                <a:ext cx="1074075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Dong vat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520347" y="3318203"/>
              <a:ext cx="1543050" cy="1085850"/>
              <a:chOff x="5378091" y="3196968"/>
              <a:chExt cx="1543050" cy="108585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78091" y="3196968"/>
                <a:ext cx="1543050" cy="108585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50EEADF-F242-4F8F-96FE-76601BA8159E}"/>
                  </a:ext>
                </a:extLst>
              </p:cNvPr>
              <p:cNvSpPr txBox="1"/>
              <p:nvPr/>
            </p:nvSpPr>
            <p:spPr>
              <a:xfrm>
                <a:off x="5623298" y="3729502"/>
                <a:ext cx="11875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Duoi nuoc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2455250" y="5383248"/>
              <a:ext cx="1543050" cy="1085850"/>
              <a:chOff x="7537849" y="3186578"/>
              <a:chExt cx="1543050" cy="108585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7849" y="3186578"/>
                <a:ext cx="1543050" cy="1085850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50EEADF-F242-4F8F-96FE-76601BA8159E}"/>
                  </a:ext>
                </a:extLst>
              </p:cNvPr>
              <p:cNvSpPr txBox="1"/>
              <p:nvPr/>
            </p:nvSpPr>
            <p:spPr>
              <a:xfrm>
                <a:off x="7677910" y="3637168"/>
                <a:ext cx="132345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Vua tren can</a:t>
                </a:r>
                <a:r>
                  <a:rPr kumimoji="0" lang="en-US" sz="1600" b="0" i="0" u="none" strike="noStrike" kern="1200" cap="none" spc="0" normalizeH="0" noProof="0">
                    <a:ln>
                      <a:noFill/>
                    </a:ln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vua duoi nuoc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48513" y="3446867"/>
              <a:ext cx="3256896" cy="112532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b="48996"/>
            <a:stretch/>
          </p:blipFill>
          <p:spPr>
            <a:xfrm>
              <a:off x="5116547" y="5358894"/>
              <a:ext cx="2599047" cy="131484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 b="50823"/>
            <a:stretch/>
          </p:blipFill>
          <p:spPr>
            <a:xfrm>
              <a:off x="5148513" y="1478254"/>
              <a:ext cx="3325228" cy="115073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7"/>
            <a:srcRect l="16874" t="50178" r="14977" b="645"/>
            <a:stretch/>
          </p:blipFill>
          <p:spPr>
            <a:xfrm>
              <a:off x="8473741" y="1478253"/>
              <a:ext cx="2266132" cy="115073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/>
            <a:srcRect l="-800" t="48772" r="800" b="224"/>
            <a:stretch/>
          </p:blipFill>
          <p:spPr>
            <a:xfrm>
              <a:off x="7612400" y="5323717"/>
              <a:ext cx="2599047" cy="1314845"/>
            </a:xfrm>
            <a:prstGeom prst="rect">
              <a:avLst/>
            </a:prstGeom>
          </p:spPr>
        </p:pic>
        <p:cxnSp>
          <p:nvCxnSpPr>
            <p:cNvPr id="34" name="Elbow Connector 33"/>
            <p:cNvCxnSpPr>
              <a:stCxn id="5" idx="1"/>
              <a:endCxn id="3" idx="1"/>
            </p:cNvCxnSpPr>
            <p:nvPr/>
          </p:nvCxnSpPr>
          <p:spPr>
            <a:xfrm rot="10800000" flipV="1">
              <a:off x="2455251" y="1708881"/>
              <a:ext cx="164679" cy="4217292"/>
            </a:xfrm>
            <a:prstGeom prst="bentConnector3">
              <a:avLst>
                <a:gd name="adj1" fmla="val 238816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15" idx="3"/>
            </p:cNvCxnSpPr>
            <p:nvPr/>
          </p:nvCxnSpPr>
          <p:spPr>
            <a:xfrm flipV="1">
              <a:off x="3998300" y="1852379"/>
              <a:ext cx="1117483" cy="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17" idx="3"/>
            </p:cNvCxnSpPr>
            <p:nvPr/>
          </p:nvCxnSpPr>
          <p:spPr>
            <a:xfrm flipV="1">
              <a:off x="3918768" y="6080059"/>
              <a:ext cx="1118247" cy="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695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62445" y="1215736"/>
            <a:ext cx="10280476" cy="522662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700301" y="508695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4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DD2CA5-E9CA-37D3-6733-6DB9CB590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73" y="1975689"/>
            <a:ext cx="5964382" cy="156761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463342" y="3696361"/>
            <a:ext cx="3325228" cy="574214"/>
            <a:chOff x="1738617" y="3782291"/>
            <a:chExt cx="3325228" cy="57421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t="38132" b="50823"/>
            <a:stretch/>
          </p:blipFill>
          <p:spPr>
            <a:xfrm>
              <a:off x="1738617" y="3782291"/>
              <a:ext cx="3325228" cy="25844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l="16874" t="88694" r="14977" b="645"/>
            <a:stretch/>
          </p:blipFill>
          <p:spPr>
            <a:xfrm>
              <a:off x="2105752" y="4053012"/>
              <a:ext cx="2266132" cy="24947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738617" y="3782291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147559" y="4079746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812260" y="3794568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267879" y="4098061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929355" y="3800606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086813" y="3665141"/>
            <a:ext cx="1014090" cy="258444"/>
            <a:chOff x="5803117" y="4384332"/>
            <a:chExt cx="1014090" cy="25844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t="76899" r="70163" b="1957"/>
            <a:stretch/>
          </p:blipFill>
          <p:spPr>
            <a:xfrm>
              <a:off x="5803117" y="4396405"/>
              <a:ext cx="971756" cy="23794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807480" y="4384332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306732" y="3673002"/>
            <a:ext cx="2599047" cy="281803"/>
            <a:chOff x="5116547" y="6395516"/>
            <a:chExt cx="2599047" cy="28180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/>
            <a:srcRect t="40416" b="48996"/>
            <a:stretch/>
          </p:blipFill>
          <p:spPr>
            <a:xfrm>
              <a:off x="5116547" y="6400800"/>
              <a:ext cx="2599047" cy="272939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5283707" y="6418875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518005" y="6395516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371353" y="4053712"/>
            <a:ext cx="2599047" cy="275755"/>
            <a:chOff x="7612400" y="6385391"/>
            <a:chExt cx="2599047" cy="27575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/>
            <a:srcRect l="-800" t="90553" r="800" b="224"/>
            <a:stretch/>
          </p:blipFill>
          <p:spPr>
            <a:xfrm>
              <a:off x="7612400" y="6400800"/>
              <a:ext cx="2599047" cy="237762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7726786" y="6402702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969116" y="6385391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46574" y="4010779"/>
            <a:ext cx="1093798" cy="259796"/>
            <a:chOff x="5899284" y="4779795"/>
            <a:chExt cx="1093798" cy="259796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6"/>
            <a:srcRect l="32542" t="77820" r="33874" b="-317"/>
            <a:stretch/>
          </p:blipFill>
          <p:spPr>
            <a:xfrm>
              <a:off x="5899284" y="4786423"/>
              <a:ext cx="1093798" cy="253168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5941319" y="4779795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027887" y="4363045"/>
            <a:ext cx="1093798" cy="271978"/>
            <a:chOff x="6980833" y="4904087"/>
            <a:chExt cx="1093798" cy="271978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64446" t="80590" r="1970" b="-3087"/>
            <a:stretch/>
          </p:blipFill>
          <p:spPr>
            <a:xfrm>
              <a:off x="6980833" y="4922897"/>
              <a:ext cx="1093798" cy="253168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7064904" y="4904087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57299" y="1383969"/>
            <a:ext cx="997029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Vẽ cây thư mục Động vật theo môi trường sống đối với các động vật cho tại tr.5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SGK</a:t>
            </a:r>
          </a:p>
          <a:p>
            <a:pPr lvl="0">
              <a:lnSpc>
                <a:spcPct val="130000"/>
              </a:lnSpc>
              <a:defRPr/>
            </a:pP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endParaRPr lang="en-US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Cách tìm tệp ảnh trên máy tính   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……………………………………………………………………………………………………………………………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……………………………………………………………………………………………………………………………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505881" y="5254270"/>
            <a:ext cx="932144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Cách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tìm tệp ảnh: Bước 1: Xác định động vật trong ảnh thuộc môi trường sống nào. Bước 2: Vào thư mục đó tìm ảnh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91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186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895579" y="205856"/>
            <a:ext cx="9241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TẠO CÂY THƯ MỤC LƯU TRỮ HÌNH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ẢNH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CÁC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LOÀI ĐỘNG VẬT THEO MÔI TRƯỜNG SỐNG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" name="Oval 20">
            <a:extLst>
              <a:ext uri="{FF2B5EF4-FFF2-40B4-BE49-F238E27FC236}">
                <a16:creationId xmlns:a16="http://schemas.microsoft.com/office/drawing/2014/main" id="{6C1975A8-8C0F-7BA3-20A3-EA36FF074D0E}"/>
              </a:ext>
            </a:extLst>
          </p:cNvPr>
          <p:cNvSpPr/>
          <p:nvPr/>
        </p:nvSpPr>
        <p:spPr>
          <a:xfrm>
            <a:off x="2013321" y="2245251"/>
            <a:ext cx="1208851" cy="1041458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0 w 1208851"/>
              <a:gd name="connsiteY0" fmla="*/ 510968 h 1041458"/>
              <a:gd name="connsiteX1" fmla="*/ 505712 w 1208851"/>
              <a:gd name="connsiteY1" fmla="*/ 5256 h 1041458"/>
              <a:gd name="connsiteX2" fmla="*/ 1208851 w 1208851"/>
              <a:gd name="connsiteY2" fmla="*/ 791522 h 1041458"/>
              <a:gd name="connsiteX3" fmla="*/ 505712 w 1208851"/>
              <a:gd name="connsiteY3" fmla="*/ 1016680 h 1041458"/>
              <a:gd name="connsiteX4" fmla="*/ 0 w 1208851"/>
              <a:gd name="connsiteY4" fmla="*/ 510968 h 1041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51" h="1041458">
                <a:moveTo>
                  <a:pt x="0" y="510968"/>
                </a:moveTo>
                <a:cubicBezTo>
                  <a:pt x="0" y="231671"/>
                  <a:pt x="304237" y="-41503"/>
                  <a:pt x="505712" y="5256"/>
                </a:cubicBezTo>
                <a:cubicBezTo>
                  <a:pt x="707187" y="52015"/>
                  <a:pt x="1208851" y="512225"/>
                  <a:pt x="1208851" y="791522"/>
                </a:cubicBezTo>
                <a:cubicBezTo>
                  <a:pt x="1208851" y="1070819"/>
                  <a:pt x="707187" y="1063439"/>
                  <a:pt x="505712" y="1016680"/>
                </a:cubicBezTo>
                <a:cubicBezTo>
                  <a:pt x="304237" y="969921"/>
                  <a:pt x="0" y="790265"/>
                  <a:pt x="0" y="510968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95447D-74D6-1A9A-02D6-CB5DE5DBC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1450" y="1412709"/>
            <a:ext cx="1325137" cy="702907"/>
          </a:xfrm>
        </p:spPr>
        <p:txBody>
          <a:bodyPr>
            <a:normAutofit/>
          </a:bodyPr>
          <a:lstStyle/>
          <a:p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lang="vi-VN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12C18B-58FE-10F2-C3DD-9ECB88786B0F}"/>
              </a:ext>
            </a:extLst>
          </p:cNvPr>
          <p:cNvSpPr txBox="1"/>
          <p:nvPr/>
        </p:nvSpPr>
        <p:spPr>
          <a:xfrm>
            <a:off x="1425250" y="3503463"/>
            <a:ext cx="3240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Tạo thư mục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Dong vat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trong ổ đĩa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D: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4BFEB8-2070-6DD9-9FDB-36DD38923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306" y="2950679"/>
            <a:ext cx="5577836" cy="18815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632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024255" y="3170309"/>
            <a:ext cx="401329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Tạo các thư mục: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Tren can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Duoi nuoc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Vua tren can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vua duoi nuoc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 thư mục con của thư mục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Dong vat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E7BD24-2764-3143-A747-2D68B6953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555" y="2309040"/>
            <a:ext cx="5295900" cy="3028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Oval 20">
            <a:extLst>
              <a:ext uri="{FF2B5EF4-FFF2-40B4-BE49-F238E27FC236}">
                <a16:creationId xmlns:a16="http://schemas.microsoft.com/office/drawing/2014/main" id="{6C1975A8-8C0F-7BA3-20A3-EA36FF074D0E}"/>
              </a:ext>
            </a:extLst>
          </p:cNvPr>
          <p:cNvSpPr/>
          <p:nvPr/>
        </p:nvSpPr>
        <p:spPr>
          <a:xfrm>
            <a:off x="8338564" y="1590479"/>
            <a:ext cx="1208851" cy="1041458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0 w 1208851"/>
              <a:gd name="connsiteY0" fmla="*/ 510968 h 1041458"/>
              <a:gd name="connsiteX1" fmla="*/ 505712 w 1208851"/>
              <a:gd name="connsiteY1" fmla="*/ 5256 h 1041458"/>
              <a:gd name="connsiteX2" fmla="*/ 1208851 w 1208851"/>
              <a:gd name="connsiteY2" fmla="*/ 791522 h 1041458"/>
              <a:gd name="connsiteX3" fmla="*/ 505712 w 1208851"/>
              <a:gd name="connsiteY3" fmla="*/ 1016680 h 1041458"/>
              <a:gd name="connsiteX4" fmla="*/ 0 w 1208851"/>
              <a:gd name="connsiteY4" fmla="*/ 510968 h 1041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51" h="1041458">
                <a:moveTo>
                  <a:pt x="0" y="510968"/>
                </a:moveTo>
                <a:cubicBezTo>
                  <a:pt x="0" y="231671"/>
                  <a:pt x="304237" y="-41503"/>
                  <a:pt x="505712" y="5256"/>
                </a:cubicBezTo>
                <a:cubicBezTo>
                  <a:pt x="707187" y="52015"/>
                  <a:pt x="1208851" y="512225"/>
                  <a:pt x="1208851" y="791522"/>
                </a:cubicBezTo>
                <a:cubicBezTo>
                  <a:pt x="1208851" y="1070819"/>
                  <a:pt x="707187" y="1063439"/>
                  <a:pt x="505712" y="1016680"/>
                </a:cubicBezTo>
                <a:cubicBezTo>
                  <a:pt x="304237" y="969921"/>
                  <a:pt x="0" y="790265"/>
                  <a:pt x="0" y="510968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5579" y="205856"/>
            <a:ext cx="9241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TẠO CÂY THƯ MỤC LƯU TRỮ HÌNH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ẢNH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CÁC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LOÀI ĐỘNG VẬT THEO MÔI TRƯỜNG SỐNG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89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873333" y="1735594"/>
            <a:ext cx="497344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Nhờ thầy, cô sao chép ảnh các loại động vật vào đúng thư mục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A88D0-7E8E-8DEC-E2AB-4A95B303A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071" y="3442515"/>
            <a:ext cx="8634469" cy="2002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84CA8F-E82C-516C-CBFB-43373E49C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6060" y="3626427"/>
            <a:ext cx="1754493" cy="12978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1F1D52-A69F-57BF-5E10-EBFD5BDF7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1232" y="3626427"/>
            <a:ext cx="1623422" cy="12978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9F5360-25AE-2649-E8C3-094539204779}"/>
              </a:ext>
            </a:extLst>
          </p:cNvPr>
          <p:cNvSpPr txBox="1"/>
          <p:nvPr/>
        </p:nvSpPr>
        <p:spPr>
          <a:xfrm>
            <a:off x="7408152" y="5000113"/>
            <a:ext cx="1065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Cá đuối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3F20E9-416C-D973-11B9-8D1CE41BED0A}"/>
              </a:ext>
            </a:extLst>
          </p:cNvPr>
          <p:cNvSpPr txBox="1"/>
          <p:nvPr/>
        </p:nvSpPr>
        <p:spPr>
          <a:xfrm>
            <a:off x="9227226" y="5000113"/>
            <a:ext cx="119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Cá voi</a:t>
            </a:r>
          </a:p>
        </p:txBody>
      </p:sp>
      <p:sp>
        <p:nvSpPr>
          <p:cNvPr id="12" name="Oval 20">
            <a:extLst>
              <a:ext uri="{FF2B5EF4-FFF2-40B4-BE49-F238E27FC236}">
                <a16:creationId xmlns:a16="http://schemas.microsoft.com/office/drawing/2014/main" id="{6C1975A8-8C0F-7BA3-20A3-EA36FF074D0E}"/>
              </a:ext>
            </a:extLst>
          </p:cNvPr>
          <p:cNvSpPr/>
          <p:nvPr/>
        </p:nvSpPr>
        <p:spPr>
          <a:xfrm>
            <a:off x="2771858" y="1584197"/>
            <a:ext cx="1208851" cy="1041458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0 w 1208851"/>
              <a:gd name="connsiteY0" fmla="*/ 510968 h 1041458"/>
              <a:gd name="connsiteX1" fmla="*/ 505712 w 1208851"/>
              <a:gd name="connsiteY1" fmla="*/ 5256 h 1041458"/>
              <a:gd name="connsiteX2" fmla="*/ 1208851 w 1208851"/>
              <a:gd name="connsiteY2" fmla="*/ 791522 h 1041458"/>
              <a:gd name="connsiteX3" fmla="*/ 505712 w 1208851"/>
              <a:gd name="connsiteY3" fmla="*/ 1016680 h 1041458"/>
              <a:gd name="connsiteX4" fmla="*/ 0 w 1208851"/>
              <a:gd name="connsiteY4" fmla="*/ 510968 h 1041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51" h="1041458">
                <a:moveTo>
                  <a:pt x="0" y="510968"/>
                </a:moveTo>
                <a:cubicBezTo>
                  <a:pt x="0" y="231671"/>
                  <a:pt x="304237" y="-41503"/>
                  <a:pt x="505712" y="5256"/>
                </a:cubicBezTo>
                <a:cubicBezTo>
                  <a:pt x="707187" y="52015"/>
                  <a:pt x="1208851" y="512225"/>
                  <a:pt x="1208851" y="791522"/>
                </a:cubicBezTo>
                <a:cubicBezTo>
                  <a:pt x="1208851" y="1070819"/>
                  <a:pt x="707187" y="1063439"/>
                  <a:pt x="505712" y="1016680"/>
                </a:cubicBezTo>
                <a:cubicBezTo>
                  <a:pt x="304237" y="969921"/>
                  <a:pt x="0" y="790265"/>
                  <a:pt x="0" y="510968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95579" y="205856"/>
            <a:ext cx="9241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TẠO CÂY THƯ MỤC LƯU TRỮ HÌNH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ẢNH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CÁC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LOÀI ĐỘNG VẬT THEO MÔI TRƯỜNG SỐNG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76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1885899" y="248506"/>
            <a:ext cx="9379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KIỂM TRA VÀ ĐIỀU CHỈNH SẢN PHẨM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30973" y="1908801"/>
            <a:ext cx="9766517" cy="3971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9846" y="2352674"/>
            <a:ext cx="609393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Cấu trúc của cây thư mục hợp lí,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khoa học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Tên thư mục ngắn gọn, dễ nhớ, thể hiện nội dung của chính thư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mục đó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Phân loại đúng các loài động vật theo môi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 sống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462" y="2085109"/>
            <a:ext cx="1033246" cy="8970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74" y="3348225"/>
            <a:ext cx="1033246" cy="8970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074" y="3110120"/>
            <a:ext cx="1033246" cy="8970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174" y="2859153"/>
            <a:ext cx="1033246" cy="897082"/>
          </a:xfrm>
          <a:prstGeom prst="rect">
            <a:avLst/>
          </a:prstGeom>
        </p:spPr>
      </p:pic>
      <p:grpSp>
        <p:nvGrpSpPr>
          <p:cNvPr id="12" name="Google Shape;748;p49"/>
          <p:cNvGrpSpPr/>
          <p:nvPr/>
        </p:nvGrpSpPr>
        <p:grpSpPr>
          <a:xfrm>
            <a:off x="1619905" y="4470573"/>
            <a:ext cx="531988" cy="788132"/>
            <a:chOff x="584925" y="922575"/>
            <a:chExt cx="415200" cy="502525"/>
          </a:xfrm>
          <a:solidFill>
            <a:srgbClr val="0070C0"/>
          </a:solidFill>
        </p:grpSpPr>
        <p:sp>
          <p:nvSpPr>
            <p:cNvPr id="13" name="Google Shape;749;p49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50;p49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51;p49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748;p49"/>
          <p:cNvGrpSpPr/>
          <p:nvPr/>
        </p:nvGrpSpPr>
        <p:grpSpPr>
          <a:xfrm>
            <a:off x="2918373" y="4183510"/>
            <a:ext cx="531988" cy="788132"/>
            <a:chOff x="584925" y="922575"/>
            <a:chExt cx="415200" cy="502525"/>
          </a:xfrm>
          <a:solidFill>
            <a:srgbClr val="0070C0"/>
          </a:solidFill>
        </p:grpSpPr>
        <p:sp>
          <p:nvSpPr>
            <p:cNvPr id="17" name="Google Shape;749;p49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50;p49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51;p49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748;p49"/>
          <p:cNvGrpSpPr/>
          <p:nvPr/>
        </p:nvGrpSpPr>
        <p:grpSpPr>
          <a:xfrm>
            <a:off x="4186998" y="3814613"/>
            <a:ext cx="531988" cy="788132"/>
            <a:chOff x="584925" y="922575"/>
            <a:chExt cx="415200" cy="502525"/>
          </a:xfrm>
          <a:solidFill>
            <a:srgbClr val="0070C0"/>
          </a:solidFill>
        </p:grpSpPr>
        <p:sp>
          <p:nvSpPr>
            <p:cNvPr id="21" name="Google Shape;749;p49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50;p49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51;p49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748;p49"/>
          <p:cNvGrpSpPr/>
          <p:nvPr/>
        </p:nvGrpSpPr>
        <p:grpSpPr>
          <a:xfrm>
            <a:off x="4309749" y="4106658"/>
            <a:ext cx="531988" cy="788132"/>
            <a:chOff x="584925" y="922575"/>
            <a:chExt cx="415200" cy="50252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5" name="Google Shape;749;p49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50;p49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51;p49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748;p49"/>
          <p:cNvGrpSpPr/>
          <p:nvPr/>
        </p:nvGrpSpPr>
        <p:grpSpPr>
          <a:xfrm>
            <a:off x="3151027" y="4595263"/>
            <a:ext cx="531988" cy="788132"/>
            <a:chOff x="584925" y="922575"/>
            <a:chExt cx="415200" cy="50252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9" name="Google Shape;749;p49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50;p49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51;p49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748;p49"/>
          <p:cNvGrpSpPr/>
          <p:nvPr/>
        </p:nvGrpSpPr>
        <p:grpSpPr>
          <a:xfrm>
            <a:off x="1809713" y="4828011"/>
            <a:ext cx="531988" cy="788132"/>
            <a:chOff x="584925" y="922575"/>
            <a:chExt cx="415200" cy="50252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7" name="Google Shape;749;p49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50;p49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51;p49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9067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" grpId="0" animBg="1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282528" y="385902"/>
            <a:ext cx="762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TRÒ CHƠI “NHÓM NÀO TÌM GIỎI HƠN?”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8F1BD5-08C3-7650-38D8-C720C3CEE5FA}"/>
              </a:ext>
            </a:extLst>
          </p:cNvPr>
          <p:cNvSpPr txBox="1"/>
          <p:nvPr/>
        </p:nvSpPr>
        <p:spPr>
          <a:xfrm>
            <a:off x="1443905" y="1272507"/>
            <a:ext cx="1985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Cách chơi: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8F1BD5-08C3-7650-38D8-C720C3CEE5FA}"/>
              </a:ext>
            </a:extLst>
          </p:cNvPr>
          <p:cNvSpPr txBox="1"/>
          <p:nvPr/>
        </p:nvSpPr>
        <p:spPr>
          <a:xfrm>
            <a:off x="3660811" y="1860454"/>
            <a:ext cx="5244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ebdings" panose="05030102010509060703" pitchFamily="18" charset="2"/>
              </a:rPr>
              <a:t>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Mỗi nhóm là một đội thi.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F1BD5-08C3-7650-38D8-C720C3CEE5FA}"/>
              </a:ext>
            </a:extLst>
          </p:cNvPr>
          <p:cNvSpPr txBox="1"/>
          <p:nvPr/>
        </p:nvSpPr>
        <p:spPr>
          <a:xfrm>
            <a:off x="3553692" y="2734519"/>
            <a:ext cx="67130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Webdings" panose="05030102010509060703" pitchFamily="18" charset="2"/>
              </a:rPr>
              <a:t>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Quản trò lần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lượt nêu tên 5 tệp ảnh cần tìm. Các đội thi tìm và ghi vắn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tắt cách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tìm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tệp ảnh vào phiếu học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tập.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8F1BD5-08C3-7650-38D8-C720C3CEE5FA}"/>
              </a:ext>
            </a:extLst>
          </p:cNvPr>
          <p:cNvSpPr txBox="1"/>
          <p:nvPr/>
        </p:nvSpPr>
        <p:spPr>
          <a:xfrm>
            <a:off x="3553692" y="4470359"/>
            <a:ext cx="6442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Webdings" panose="05030102010509060703" pitchFamily="18" charset="2"/>
              </a:rPr>
              <a:t>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Đội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thi nào tìm nhanh và đúng nhất sẽ thắng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cuộc.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42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A1DD84-D651-C9D7-1D3D-549FE6D4D8FF}"/>
              </a:ext>
            </a:extLst>
          </p:cNvPr>
          <p:cNvSpPr txBox="1"/>
          <p:nvPr/>
        </p:nvSpPr>
        <p:spPr>
          <a:xfrm>
            <a:off x="1725621" y="2858646"/>
            <a:ext cx="874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noProof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TA BẮT ĐẦU VÀO BÀI HỌC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45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E73AF-B70A-8C4A-41C8-0A5A887E6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332" y="1745946"/>
            <a:ext cx="7881748" cy="49042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386922" y="1745946"/>
            <a:ext cx="240975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0" y="14457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B0B5B65-416E-124C-BF8B-E67119B09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6960" flipH="1">
            <a:off x="1296352" y="1309182"/>
            <a:ext cx="1645426" cy="192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E71AD12-F770-385B-9D98-A29EB725E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9455">
            <a:off x="9343491" y="4692288"/>
            <a:ext cx="1644724" cy="192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AB86B8-375E-9658-872B-ED66CFA1F9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27" t="7035" r="5654" b="3542"/>
          <a:stretch/>
        </p:blipFill>
        <p:spPr>
          <a:xfrm>
            <a:off x="6506137" y="3811492"/>
            <a:ext cx="661431" cy="661431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5E469F-6E53-ECC2-CD70-A35EC42CCE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571" t="6413" r="10420" b="6660"/>
          <a:stretch/>
        </p:blipFill>
        <p:spPr>
          <a:xfrm>
            <a:off x="7693099" y="4729120"/>
            <a:ext cx="661431" cy="661431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B3CEB-07FA-DFAA-E988-544758765B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42" t="6399" r="6278" b="6897"/>
          <a:stretch/>
        </p:blipFill>
        <p:spPr>
          <a:xfrm>
            <a:off x="8796680" y="5652447"/>
            <a:ext cx="782175" cy="782175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F32523-B123-6431-4163-7339C3A38B7A}"/>
              </a:ext>
            </a:extLst>
          </p:cNvPr>
          <p:cNvSpPr txBox="1"/>
          <p:nvPr/>
        </p:nvSpPr>
        <p:spPr>
          <a:xfrm>
            <a:off x="3031349" y="3745836"/>
            <a:ext cx="2849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Cấu trúc của cây thư mục hợp lí, </a:t>
            </a:r>
            <a:r>
              <a:rPr kumimoji="0" lang="vi-VN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khoa học</a:t>
            </a:r>
            <a:endParaRPr kumimoji="0" lang="vi-V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3CF5CF-E766-24B0-EFB4-0A66233AC46E}"/>
              </a:ext>
            </a:extLst>
          </p:cNvPr>
          <p:cNvSpPr txBox="1"/>
          <p:nvPr/>
        </p:nvSpPr>
        <p:spPr>
          <a:xfrm>
            <a:off x="3031350" y="4573960"/>
            <a:ext cx="2733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Tên thư mục ngắn gọn, dễ nhớ, thể hiện nội dung của chính thư </a:t>
            </a:r>
            <a:r>
              <a:rPr kumimoji="0" lang="vi-VN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mục đó</a:t>
            </a:r>
            <a:endParaRPr kumimoji="0" lang="vi-VN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4144A5-96DF-F492-974B-02FB88904EDE}"/>
              </a:ext>
            </a:extLst>
          </p:cNvPr>
          <p:cNvSpPr txBox="1"/>
          <p:nvPr/>
        </p:nvSpPr>
        <p:spPr>
          <a:xfrm>
            <a:off x="3023300" y="5720370"/>
            <a:ext cx="3215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Phân loại đúng các loài động vật theo môi trường sống</a:t>
            </a:r>
            <a:endParaRPr kumimoji="0" lang="vi-VN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50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/>
        </p:nvSpPr>
        <p:spPr>
          <a:xfrm flipH="1">
            <a:off x="520994" y="2700015"/>
            <a:ext cx="10377378" cy="3892967"/>
          </a:xfrm>
          <a:custGeom>
            <a:avLst/>
            <a:gdLst>
              <a:gd name="connsiteX0" fmla="*/ 0 w 12192000"/>
              <a:gd name="connsiteY0" fmla="*/ 0 h 845389"/>
              <a:gd name="connsiteX1" fmla="*/ 12192000 w 12192000"/>
              <a:gd name="connsiteY1" fmla="*/ 0 h 845389"/>
              <a:gd name="connsiteX2" fmla="*/ 12192000 w 12192000"/>
              <a:gd name="connsiteY2" fmla="*/ 845389 h 845389"/>
              <a:gd name="connsiteX3" fmla="*/ 0 w 12192000"/>
              <a:gd name="connsiteY3" fmla="*/ 845389 h 845389"/>
              <a:gd name="connsiteX4" fmla="*/ 0 w 12192000"/>
              <a:gd name="connsiteY4" fmla="*/ 0 h 845389"/>
              <a:gd name="connsiteX0" fmla="*/ 0 w 12192000"/>
              <a:gd name="connsiteY0" fmla="*/ 0 h 1152105"/>
              <a:gd name="connsiteX1" fmla="*/ 12192000 w 12192000"/>
              <a:gd name="connsiteY1" fmla="*/ 0 h 1152105"/>
              <a:gd name="connsiteX2" fmla="*/ 12192000 w 12192000"/>
              <a:gd name="connsiteY2" fmla="*/ 845389 h 1152105"/>
              <a:gd name="connsiteX3" fmla="*/ 0 w 12192000"/>
              <a:gd name="connsiteY3" fmla="*/ 845389 h 1152105"/>
              <a:gd name="connsiteX4" fmla="*/ 0 w 12192000"/>
              <a:gd name="connsiteY4" fmla="*/ 0 h 1152105"/>
              <a:gd name="connsiteX0" fmla="*/ 0 w 12192000"/>
              <a:gd name="connsiteY0" fmla="*/ 0 h 1095555"/>
              <a:gd name="connsiteX1" fmla="*/ 12192000 w 12192000"/>
              <a:gd name="connsiteY1" fmla="*/ 0 h 1095555"/>
              <a:gd name="connsiteX2" fmla="*/ 12192000 w 12192000"/>
              <a:gd name="connsiteY2" fmla="*/ 845389 h 1095555"/>
              <a:gd name="connsiteX3" fmla="*/ 5727940 w 12192000"/>
              <a:gd name="connsiteY3" fmla="*/ 1095555 h 1095555"/>
              <a:gd name="connsiteX4" fmla="*/ 0 w 12192000"/>
              <a:gd name="connsiteY4" fmla="*/ 845389 h 1095555"/>
              <a:gd name="connsiteX5" fmla="*/ 0 w 12192000"/>
              <a:gd name="connsiteY5" fmla="*/ 0 h 1095555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26825"/>
              <a:gd name="connsiteX1" fmla="*/ 12192000 w 12192000"/>
              <a:gd name="connsiteY1" fmla="*/ 0 h 1126825"/>
              <a:gd name="connsiteX2" fmla="*/ 12192000 w 12192000"/>
              <a:gd name="connsiteY2" fmla="*/ 845389 h 1126825"/>
              <a:gd name="connsiteX3" fmla="*/ 9428672 w 12192000"/>
              <a:gd name="connsiteY3" fmla="*/ 1095554 h 1126825"/>
              <a:gd name="connsiteX4" fmla="*/ 5727940 w 12192000"/>
              <a:gd name="connsiteY4" fmla="*/ 1095555 h 1126825"/>
              <a:gd name="connsiteX5" fmla="*/ 0 w 12192000"/>
              <a:gd name="connsiteY5" fmla="*/ 845389 h 1126825"/>
              <a:gd name="connsiteX6" fmla="*/ 0 w 12192000"/>
              <a:gd name="connsiteY6" fmla="*/ 0 h 1126825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70103"/>
              <a:gd name="connsiteX1" fmla="*/ 12192000 w 12192000"/>
              <a:gd name="connsiteY1" fmla="*/ 0 h 1170103"/>
              <a:gd name="connsiteX2" fmla="*/ 12192000 w 12192000"/>
              <a:gd name="connsiteY2" fmla="*/ 845389 h 1170103"/>
              <a:gd name="connsiteX3" fmla="*/ 9428672 w 12192000"/>
              <a:gd name="connsiteY3" fmla="*/ 1095554 h 1170103"/>
              <a:gd name="connsiteX4" fmla="*/ 5727940 w 12192000"/>
              <a:gd name="connsiteY4" fmla="*/ 1095555 h 1170103"/>
              <a:gd name="connsiteX5" fmla="*/ 0 w 12192000"/>
              <a:gd name="connsiteY5" fmla="*/ 845389 h 1170103"/>
              <a:gd name="connsiteX6" fmla="*/ 0 w 12192000"/>
              <a:gd name="connsiteY6" fmla="*/ 0 h 1170103"/>
              <a:gd name="connsiteX0" fmla="*/ 0 w 12192000"/>
              <a:gd name="connsiteY0" fmla="*/ 0 h 1181114"/>
              <a:gd name="connsiteX1" fmla="*/ 12192000 w 12192000"/>
              <a:gd name="connsiteY1" fmla="*/ 0 h 1181114"/>
              <a:gd name="connsiteX2" fmla="*/ 12192000 w 12192000"/>
              <a:gd name="connsiteY2" fmla="*/ 845389 h 1181114"/>
              <a:gd name="connsiteX3" fmla="*/ 9428672 w 12192000"/>
              <a:gd name="connsiteY3" fmla="*/ 1095554 h 1181114"/>
              <a:gd name="connsiteX4" fmla="*/ 5727940 w 12192000"/>
              <a:gd name="connsiteY4" fmla="*/ 1095555 h 1181114"/>
              <a:gd name="connsiteX5" fmla="*/ 0 w 12192000"/>
              <a:gd name="connsiteY5" fmla="*/ 845389 h 1181114"/>
              <a:gd name="connsiteX6" fmla="*/ 0 w 12192000"/>
              <a:gd name="connsiteY6" fmla="*/ 0 h 1181114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  <a:gd name="connsiteX0" fmla="*/ 167394 w 12359394"/>
              <a:gd name="connsiteY0" fmla="*/ 0 h 1211880"/>
              <a:gd name="connsiteX1" fmla="*/ 12359394 w 12359394"/>
              <a:gd name="connsiteY1" fmla="*/ 0 h 1211880"/>
              <a:gd name="connsiteX2" fmla="*/ 12359394 w 12359394"/>
              <a:gd name="connsiteY2" fmla="*/ 845389 h 1211880"/>
              <a:gd name="connsiteX3" fmla="*/ 9596066 w 12359394"/>
              <a:gd name="connsiteY3" fmla="*/ 1095554 h 1211880"/>
              <a:gd name="connsiteX4" fmla="*/ 5895334 w 12359394"/>
              <a:gd name="connsiteY4" fmla="*/ 1095555 h 1211880"/>
              <a:gd name="connsiteX5" fmla="*/ 167394 w 12359394"/>
              <a:gd name="connsiteY5" fmla="*/ 845389 h 1211880"/>
              <a:gd name="connsiteX6" fmla="*/ 167394 w 12359394"/>
              <a:gd name="connsiteY6" fmla="*/ 0 h 121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59394" h="1211880">
                <a:moveTo>
                  <a:pt x="167394" y="0"/>
                </a:moveTo>
                <a:lnTo>
                  <a:pt x="12359394" y="0"/>
                </a:lnTo>
                <a:lnTo>
                  <a:pt x="12359394" y="845389"/>
                </a:lnTo>
                <a:cubicBezTo>
                  <a:pt x="11898839" y="1027981"/>
                  <a:pt x="10768300" y="1329905"/>
                  <a:pt x="9596066" y="1095554"/>
                </a:cubicBezTo>
                <a:cubicBezTo>
                  <a:pt x="8423832" y="861203"/>
                  <a:pt x="7668542" y="1449238"/>
                  <a:pt x="5895334" y="1095555"/>
                </a:cubicBezTo>
                <a:cubicBezTo>
                  <a:pt x="4122126" y="741872"/>
                  <a:pt x="544034" y="1138303"/>
                  <a:pt x="167394" y="845389"/>
                </a:cubicBezTo>
                <a:cubicBezTo>
                  <a:pt x="-209246" y="552475"/>
                  <a:pt x="167394" y="281796"/>
                  <a:pt x="167394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3"/>
          <p:cNvSpPr/>
          <p:nvPr/>
        </p:nvSpPr>
        <p:spPr>
          <a:xfrm flipH="1" flipV="1">
            <a:off x="520994" y="1531088"/>
            <a:ext cx="10377378" cy="3892967"/>
          </a:xfrm>
          <a:custGeom>
            <a:avLst/>
            <a:gdLst>
              <a:gd name="connsiteX0" fmla="*/ 0 w 12192000"/>
              <a:gd name="connsiteY0" fmla="*/ 0 h 845389"/>
              <a:gd name="connsiteX1" fmla="*/ 12192000 w 12192000"/>
              <a:gd name="connsiteY1" fmla="*/ 0 h 845389"/>
              <a:gd name="connsiteX2" fmla="*/ 12192000 w 12192000"/>
              <a:gd name="connsiteY2" fmla="*/ 845389 h 845389"/>
              <a:gd name="connsiteX3" fmla="*/ 0 w 12192000"/>
              <a:gd name="connsiteY3" fmla="*/ 845389 h 845389"/>
              <a:gd name="connsiteX4" fmla="*/ 0 w 12192000"/>
              <a:gd name="connsiteY4" fmla="*/ 0 h 845389"/>
              <a:gd name="connsiteX0" fmla="*/ 0 w 12192000"/>
              <a:gd name="connsiteY0" fmla="*/ 0 h 1152105"/>
              <a:gd name="connsiteX1" fmla="*/ 12192000 w 12192000"/>
              <a:gd name="connsiteY1" fmla="*/ 0 h 1152105"/>
              <a:gd name="connsiteX2" fmla="*/ 12192000 w 12192000"/>
              <a:gd name="connsiteY2" fmla="*/ 845389 h 1152105"/>
              <a:gd name="connsiteX3" fmla="*/ 0 w 12192000"/>
              <a:gd name="connsiteY3" fmla="*/ 845389 h 1152105"/>
              <a:gd name="connsiteX4" fmla="*/ 0 w 12192000"/>
              <a:gd name="connsiteY4" fmla="*/ 0 h 1152105"/>
              <a:gd name="connsiteX0" fmla="*/ 0 w 12192000"/>
              <a:gd name="connsiteY0" fmla="*/ 0 h 1095555"/>
              <a:gd name="connsiteX1" fmla="*/ 12192000 w 12192000"/>
              <a:gd name="connsiteY1" fmla="*/ 0 h 1095555"/>
              <a:gd name="connsiteX2" fmla="*/ 12192000 w 12192000"/>
              <a:gd name="connsiteY2" fmla="*/ 845389 h 1095555"/>
              <a:gd name="connsiteX3" fmla="*/ 5727940 w 12192000"/>
              <a:gd name="connsiteY3" fmla="*/ 1095555 h 1095555"/>
              <a:gd name="connsiteX4" fmla="*/ 0 w 12192000"/>
              <a:gd name="connsiteY4" fmla="*/ 845389 h 1095555"/>
              <a:gd name="connsiteX5" fmla="*/ 0 w 12192000"/>
              <a:gd name="connsiteY5" fmla="*/ 0 h 1095555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26825"/>
              <a:gd name="connsiteX1" fmla="*/ 12192000 w 12192000"/>
              <a:gd name="connsiteY1" fmla="*/ 0 h 1126825"/>
              <a:gd name="connsiteX2" fmla="*/ 12192000 w 12192000"/>
              <a:gd name="connsiteY2" fmla="*/ 845389 h 1126825"/>
              <a:gd name="connsiteX3" fmla="*/ 9428672 w 12192000"/>
              <a:gd name="connsiteY3" fmla="*/ 1095554 h 1126825"/>
              <a:gd name="connsiteX4" fmla="*/ 5727940 w 12192000"/>
              <a:gd name="connsiteY4" fmla="*/ 1095555 h 1126825"/>
              <a:gd name="connsiteX5" fmla="*/ 0 w 12192000"/>
              <a:gd name="connsiteY5" fmla="*/ 845389 h 1126825"/>
              <a:gd name="connsiteX6" fmla="*/ 0 w 12192000"/>
              <a:gd name="connsiteY6" fmla="*/ 0 h 1126825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70103"/>
              <a:gd name="connsiteX1" fmla="*/ 12192000 w 12192000"/>
              <a:gd name="connsiteY1" fmla="*/ 0 h 1170103"/>
              <a:gd name="connsiteX2" fmla="*/ 12192000 w 12192000"/>
              <a:gd name="connsiteY2" fmla="*/ 845389 h 1170103"/>
              <a:gd name="connsiteX3" fmla="*/ 9428672 w 12192000"/>
              <a:gd name="connsiteY3" fmla="*/ 1095554 h 1170103"/>
              <a:gd name="connsiteX4" fmla="*/ 5727940 w 12192000"/>
              <a:gd name="connsiteY4" fmla="*/ 1095555 h 1170103"/>
              <a:gd name="connsiteX5" fmla="*/ 0 w 12192000"/>
              <a:gd name="connsiteY5" fmla="*/ 845389 h 1170103"/>
              <a:gd name="connsiteX6" fmla="*/ 0 w 12192000"/>
              <a:gd name="connsiteY6" fmla="*/ 0 h 1170103"/>
              <a:gd name="connsiteX0" fmla="*/ 0 w 12192000"/>
              <a:gd name="connsiteY0" fmla="*/ 0 h 1181114"/>
              <a:gd name="connsiteX1" fmla="*/ 12192000 w 12192000"/>
              <a:gd name="connsiteY1" fmla="*/ 0 h 1181114"/>
              <a:gd name="connsiteX2" fmla="*/ 12192000 w 12192000"/>
              <a:gd name="connsiteY2" fmla="*/ 845389 h 1181114"/>
              <a:gd name="connsiteX3" fmla="*/ 9428672 w 12192000"/>
              <a:gd name="connsiteY3" fmla="*/ 1095554 h 1181114"/>
              <a:gd name="connsiteX4" fmla="*/ 5727940 w 12192000"/>
              <a:gd name="connsiteY4" fmla="*/ 1095555 h 1181114"/>
              <a:gd name="connsiteX5" fmla="*/ 0 w 12192000"/>
              <a:gd name="connsiteY5" fmla="*/ 845389 h 1181114"/>
              <a:gd name="connsiteX6" fmla="*/ 0 w 12192000"/>
              <a:gd name="connsiteY6" fmla="*/ 0 h 1181114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  <a:gd name="connsiteX0" fmla="*/ 167394 w 12359394"/>
              <a:gd name="connsiteY0" fmla="*/ 0 h 1211880"/>
              <a:gd name="connsiteX1" fmla="*/ 12359394 w 12359394"/>
              <a:gd name="connsiteY1" fmla="*/ 0 h 1211880"/>
              <a:gd name="connsiteX2" fmla="*/ 12359394 w 12359394"/>
              <a:gd name="connsiteY2" fmla="*/ 845389 h 1211880"/>
              <a:gd name="connsiteX3" fmla="*/ 9596066 w 12359394"/>
              <a:gd name="connsiteY3" fmla="*/ 1095554 h 1211880"/>
              <a:gd name="connsiteX4" fmla="*/ 5895334 w 12359394"/>
              <a:gd name="connsiteY4" fmla="*/ 1095555 h 1211880"/>
              <a:gd name="connsiteX5" fmla="*/ 167394 w 12359394"/>
              <a:gd name="connsiteY5" fmla="*/ 845389 h 1211880"/>
              <a:gd name="connsiteX6" fmla="*/ 167394 w 12359394"/>
              <a:gd name="connsiteY6" fmla="*/ 0 h 121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59394" h="1211880">
                <a:moveTo>
                  <a:pt x="167394" y="0"/>
                </a:moveTo>
                <a:lnTo>
                  <a:pt x="12359394" y="0"/>
                </a:lnTo>
                <a:lnTo>
                  <a:pt x="12359394" y="845389"/>
                </a:lnTo>
                <a:cubicBezTo>
                  <a:pt x="11898839" y="1027981"/>
                  <a:pt x="10768300" y="1329905"/>
                  <a:pt x="9596066" y="1095554"/>
                </a:cubicBezTo>
                <a:cubicBezTo>
                  <a:pt x="8423832" y="861203"/>
                  <a:pt x="7668542" y="1449238"/>
                  <a:pt x="5895334" y="1095555"/>
                </a:cubicBezTo>
                <a:cubicBezTo>
                  <a:pt x="4122126" y="741872"/>
                  <a:pt x="544034" y="1138303"/>
                  <a:pt x="167394" y="845389"/>
                </a:cubicBezTo>
                <a:cubicBezTo>
                  <a:pt x="-209246" y="552475"/>
                  <a:pt x="167394" y="281796"/>
                  <a:pt x="167394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923212" y="3563689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913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2.59259E-6 L 1.041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1737472"/>
            <a:ext cx="4706319" cy="43094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2476693" y="191975"/>
            <a:ext cx="8410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CÁC BẠN ĐANG TRAO ĐỔI VỀ VẤN ĐỀ GÌ?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16692" y="2044811"/>
            <a:ext cx="44657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Một nhóm bạn được giao nhiệm vụ thiết kế trò chơi “Tìm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nhanh loài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vật”.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đã thống nhất tạo ra một cây thư mục trên máy tính để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lưu trữ hình ảnh các loài động vật theo môi trường sống. Người chơi sẽ phải tìm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 ghi cách tìm hình ảnh con vật theo yêu cầu của quản trò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kumimoji="0" lang="vi-VN" sz="240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73842" y="2739547"/>
            <a:ext cx="5464246" cy="411845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428732">
            <a:off x="9036673" y="1200544"/>
            <a:ext cx="3114051" cy="2346568"/>
            <a:chOff x="8591391" y="1584711"/>
            <a:chExt cx="3172282" cy="1843818"/>
          </a:xfrm>
        </p:grpSpPr>
        <p:sp>
          <p:nvSpPr>
            <p:cNvPr id="15" name="Isosceles Triangle 8"/>
            <p:cNvSpPr/>
            <p:nvPr/>
          </p:nvSpPr>
          <p:spPr>
            <a:xfrm rot="11070850" flipH="1">
              <a:off x="10859059" y="2564523"/>
              <a:ext cx="462759" cy="864006"/>
            </a:xfrm>
            <a:custGeom>
              <a:avLst/>
              <a:gdLst>
                <a:gd name="connsiteX0" fmla="*/ 0 w 561109"/>
                <a:gd name="connsiteY0" fmla="*/ 685617 h 685617"/>
                <a:gd name="connsiteX1" fmla="*/ 280555 w 561109"/>
                <a:gd name="connsiteY1" fmla="*/ 0 h 685617"/>
                <a:gd name="connsiteX2" fmla="*/ 561109 w 561109"/>
                <a:gd name="connsiteY2" fmla="*/ 685617 h 685617"/>
                <a:gd name="connsiteX3" fmla="*/ 0 w 561109"/>
                <a:gd name="connsiteY3" fmla="*/ 685617 h 685617"/>
                <a:gd name="connsiteX0" fmla="*/ 0 w 561109"/>
                <a:gd name="connsiteY0" fmla="*/ 685617 h 685617"/>
                <a:gd name="connsiteX1" fmla="*/ 280555 w 561109"/>
                <a:gd name="connsiteY1" fmla="*/ 0 h 685617"/>
                <a:gd name="connsiteX2" fmla="*/ 561109 w 561109"/>
                <a:gd name="connsiteY2" fmla="*/ 685617 h 685617"/>
                <a:gd name="connsiteX3" fmla="*/ 0 w 561109"/>
                <a:gd name="connsiteY3" fmla="*/ 685617 h 685617"/>
                <a:gd name="connsiteX0" fmla="*/ 0 w 561109"/>
                <a:gd name="connsiteY0" fmla="*/ 685617 h 685617"/>
                <a:gd name="connsiteX1" fmla="*/ 280555 w 561109"/>
                <a:gd name="connsiteY1" fmla="*/ 0 h 685617"/>
                <a:gd name="connsiteX2" fmla="*/ 561109 w 561109"/>
                <a:gd name="connsiteY2" fmla="*/ 685617 h 685617"/>
                <a:gd name="connsiteX3" fmla="*/ 0 w 561109"/>
                <a:gd name="connsiteY3" fmla="*/ 685617 h 685617"/>
                <a:gd name="connsiteX0" fmla="*/ 0 w 498763"/>
                <a:gd name="connsiteY0" fmla="*/ 685617 h 685617"/>
                <a:gd name="connsiteX1" fmla="*/ 218209 w 498763"/>
                <a:gd name="connsiteY1" fmla="*/ 0 h 685617"/>
                <a:gd name="connsiteX2" fmla="*/ 498763 w 498763"/>
                <a:gd name="connsiteY2" fmla="*/ 685617 h 685617"/>
                <a:gd name="connsiteX3" fmla="*/ 0 w 498763"/>
                <a:gd name="connsiteY3" fmla="*/ 685617 h 685617"/>
                <a:gd name="connsiteX0" fmla="*/ 0 w 436418"/>
                <a:gd name="connsiteY0" fmla="*/ 758354 h 758354"/>
                <a:gd name="connsiteX1" fmla="*/ 155864 w 436418"/>
                <a:gd name="connsiteY1" fmla="*/ 0 h 758354"/>
                <a:gd name="connsiteX2" fmla="*/ 436418 w 436418"/>
                <a:gd name="connsiteY2" fmla="*/ 685617 h 758354"/>
                <a:gd name="connsiteX3" fmla="*/ 0 w 436418"/>
                <a:gd name="connsiteY3" fmla="*/ 758354 h 758354"/>
                <a:gd name="connsiteX0" fmla="*/ 0 w 436418"/>
                <a:gd name="connsiteY0" fmla="*/ 758354 h 810483"/>
                <a:gd name="connsiteX1" fmla="*/ 155864 w 436418"/>
                <a:gd name="connsiteY1" fmla="*/ 0 h 810483"/>
                <a:gd name="connsiteX2" fmla="*/ 436418 w 436418"/>
                <a:gd name="connsiteY2" fmla="*/ 685617 h 810483"/>
                <a:gd name="connsiteX3" fmla="*/ 0 w 436418"/>
                <a:gd name="connsiteY3" fmla="*/ 758354 h 810483"/>
                <a:gd name="connsiteX0" fmla="*/ 0 w 436418"/>
                <a:gd name="connsiteY0" fmla="*/ 758354 h 810483"/>
                <a:gd name="connsiteX1" fmla="*/ 155864 w 436418"/>
                <a:gd name="connsiteY1" fmla="*/ 0 h 810483"/>
                <a:gd name="connsiteX2" fmla="*/ 436418 w 436418"/>
                <a:gd name="connsiteY2" fmla="*/ 685617 h 810483"/>
                <a:gd name="connsiteX3" fmla="*/ 0 w 436418"/>
                <a:gd name="connsiteY3" fmla="*/ 758354 h 810483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62760"/>
                <a:gd name="connsiteY0" fmla="*/ 811877 h 864006"/>
                <a:gd name="connsiteX1" fmla="*/ 9110 w 462760"/>
                <a:gd name="connsiteY1" fmla="*/ 0 h 864006"/>
                <a:gd name="connsiteX2" fmla="*/ 436418 w 462760"/>
                <a:gd name="connsiteY2" fmla="*/ 739140 h 864006"/>
                <a:gd name="connsiteX3" fmla="*/ 0 w 462760"/>
                <a:gd name="connsiteY3" fmla="*/ 811877 h 864006"/>
                <a:gd name="connsiteX0" fmla="*/ 0 w 462760"/>
                <a:gd name="connsiteY0" fmla="*/ 811877 h 864006"/>
                <a:gd name="connsiteX1" fmla="*/ 9110 w 462760"/>
                <a:gd name="connsiteY1" fmla="*/ 0 h 864006"/>
                <a:gd name="connsiteX2" fmla="*/ 436418 w 462760"/>
                <a:gd name="connsiteY2" fmla="*/ 739140 h 864006"/>
                <a:gd name="connsiteX3" fmla="*/ 0 w 462760"/>
                <a:gd name="connsiteY3" fmla="*/ 811877 h 86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760" h="864006">
                  <a:moveTo>
                    <a:pt x="0" y="811877"/>
                  </a:moveTo>
                  <a:cubicBezTo>
                    <a:pt x="320128" y="438159"/>
                    <a:pt x="294296" y="410816"/>
                    <a:pt x="9110" y="0"/>
                  </a:cubicBezTo>
                  <a:cubicBezTo>
                    <a:pt x="542959" y="251576"/>
                    <a:pt x="476651" y="387957"/>
                    <a:pt x="436418" y="739140"/>
                  </a:cubicBezTo>
                  <a:cubicBezTo>
                    <a:pt x="290945" y="763386"/>
                    <a:pt x="176646" y="953885"/>
                    <a:pt x="0" y="811877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8591391" y="1584711"/>
              <a:ext cx="3172282" cy="1476763"/>
            </a:xfrm>
            <a:custGeom>
              <a:avLst/>
              <a:gdLst>
                <a:gd name="connsiteX0" fmla="*/ 0 w 2222968"/>
                <a:gd name="connsiteY0" fmla="*/ 204359 h 1226128"/>
                <a:gd name="connsiteX1" fmla="*/ 204359 w 2222968"/>
                <a:gd name="connsiteY1" fmla="*/ 0 h 1226128"/>
                <a:gd name="connsiteX2" fmla="*/ 2018609 w 2222968"/>
                <a:gd name="connsiteY2" fmla="*/ 0 h 1226128"/>
                <a:gd name="connsiteX3" fmla="*/ 2222968 w 2222968"/>
                <a:gd name="connsiteY3" fmla="*/ 204359 h 1226128"/>
                <a:gd name="connsiteX4" fmla="*/ 2222968 w 2222968"/>
                <a:gd name="connsiteY4" fmla="*/ 1021769 h 1226128"/>
                <a:gd name="connsiteX5" fmla="*/ 2018609 w 2222968"/>
                <a:gd name="connsiteY5" fmla="*/ 1226128 h 1226128"/>
                <a:gd name="connsiteX6" fmla="*/ 204359 w 2222968"/>
                <a:gd name="connsiteY6" fmla="*/ 1226128 h 1226128"/>
                <a:gd name="connsiteX7" fmla="*/ 0 w 2222968"/>
                <a:gd name="connsiteY7" fmla="*/ 1021769 h 1226128"/>
                <a:gd name="connsiteX8" fmla="*/ 0 w 2222968"/>
                <a:gd name="connsiteY8" fmla="*/ 204359 h 1226128"/>
                <a:gd name="connsiteX0" fmla="*/ 0 w 2222968"/>
                <a:gd name="connsiteY0" fmla="*/ 204359 h 1226128"/>
                <a:gd name="connsiteX1" fmla="*/ 204359 w 2222968"/>
                <a:gd name="connsiteY1" fmla="*/ 0 h 1226128"/>
                <a:gd name="connsiteX2" fmla="*/ 2018609 w 2222968"/>
                <a:gd name="connsiteY2" fmla="*/ 0 h 1226128"/>
                <a:gd name="connsiteX3" fmla="*/ 2222968 w 2222968"/>
                <a:gd name="connsiteY3" fmla="*/ 204359 h 1226128"/>
                <a:gd name="connsiteX4" fmla="*/ 2222968 w 2222968"/>
                <a:gd name="connsiteY4" fmla="*/ 1021769 h 1226128"/>
                <a:gd name="connsiteX5" fmla="*/ 2018609 w 2222968"/>
                <a:gd name="connsiteY5" fmla="*/ 1226128 h 1226128"/>
                <a:gd name="connsiteX6" fmla="*/ 0 w 2222968"/>
                <a:gd name="connsiteY6" fmla="*/ 1021769 h 1226128"/>
                <a:gd name="connsiteX7" fmla="*/ 0 w 2222968"/>
                <a:gd name="connsiteY7" fmla="*/ 204359 h 1226128"/>
                <a:gd name="connsiteX0" fmla="*/ 0 w 2222968"/>
                <a:gd name="connsiteY0" fmla="*/ 204359 h 1123945"/>
                <a:gd name="connsiteX1" fmla="*/ 204359 w 2222968"/>
                <a:gd name="connsiteY1" fmla="*/ 0 h 1123945"/>
                <a:gd name="connsiteX2" fmla="*/ 2018609 w 2222968"/>
                <a:gd name="connsiteY2" fmla="*/ 0 h 1123945"/>
                <a:gd name="connsiteX3" fmla="*/ 2222968 w 2222968"/>
                <a:gd name="connsiteY3" fmla="*/ 204359 h 1123945"/>
                <a:gd name="connsiteX4" fmla="*/ 2222968 w 2222968"/>
                <a:gd name="connsiteY4" fmla="*/ 1021769 h 1123945"/>
                <a:gd name="connsiteX5" fmla="*/ 0 w 2222968"/>
                <a:gd name="connsiteY5" fmla="*/ 1021769 h 1123945"/>
                <a:gd name="connsiteX6" fmla="*/ 0 w 2222968"/>
                <a:gd name="connsiteY6" fmla="*/ 204359 h 1123945"/>
                <a:gd name="connsiteX0" fmla="*/ 0 w 2222968"/>
                <a:gd name="connsiteY0" fmla="*/ 204359 h 1179079"/>
                <a:gd name="connsiteX1" fmla="*/ 204359 w 2222968"/>
                <a:gd name="connsiteY1" fmla="*/ 0 h 1179079"/>
                <a:gd name="connsiteX2" fmla="*/ 2018609 w 2222968"/>
                <a:gd name="connsiteY2" fmla="*/ 0 h 1179079"/>
                <a:gd name="connsiteX3" fmla="*/ 2222968 w 2222968"/>
                <a:gd name="connsiteY3" fmla="*/ 204359 h 1179079"/>
                <a:gd name="connsiteX4" fmla="*/ 2222968 w 2222968"/>
                <a:gd name="connsiteY4" fmla="*/ 1021769 h 1179079"/>
                <a:gd name="connsiteX5" fmla="*/ 0 w 2222968"/>
                <a:gd name="connsiteY5" fmla="*/ 1021769 h 1179079"/>
                <a:gd name="connsiteX6" fmla="*/ 0 w 2222968"/>
                <a:gd name="connsiteY6" fmla="*/ 204359 h 1179079"/>
                <a:gd name="connsiteX0" fmla="*/ 0 w 2222968"/>
                <a:gd name="connsiteY0" fmla="*/ 204359 h 1179079"/>
                <a:gd name="connsiteX1" fmla="*/ 204359 w 2222968"/>
                <a:gd name="connsiteY1" fmla="*/ 0 h 1179079"/>
                <a:gd name="connsiteX2" fmla="*/ 2018609 w 2222968"/>
                <a:gd name="connsiteY2" fmla="*/ 0 h 1179079"/>
                <a:gd name="connsiteX3" fmla="*/ 2222968 w 2222968"/>
                <a:gd name="connsiteY3" fmla="*/ 204359 h 1179079"/>
                <a:gd name="connsiteX4" fmla="*/ 2222968 w 2222968"/>
                <a:gd name="connsiteY4" fmla="*/ 1021769 h 1179079"/>
                <a:gd name="connsiteX5" fmla="*/ 0 w 2222968"/>
                <a:gd name="connsiteY5" fmla="*/ 1021769 h 1179079"/>
                <a:gd name="connsiteX6" fmla="*/ 0 w 2222968"/>
                <a:gd name="connsiteY6" fmla="*/ 204359 h 1179079"/>
                <a:gd name="connsiteX0" fmla="*/ 167743 w 2432274"/>
                <a:gd name="connsiteY0" fmla="*/ 204359 h 1163252"/>
                <a:gd name="connsiteX1" fmla="*/ 372102 w 2432274"/>
                <a:gd name="connsiteY1" fmla="*/ 0 h 1163252"/>
                <a:gd name="connsiteX2" fmla="*/ 2186352 w 2432274"/>
                <a:gd name="connsiteY2" fmla="*/ 0 h 1163252"/>
                <a:gd name="connsiteX3" fmla="*/ 2390711 w 2432274"/>
                <a:gd name="connsiteY3" fmla="*/ 204359 h 1163252"/>
                <a:gd name="connsiteX4" fmla="*/ 2432274 w 2432274"/>
                <a:gd name="connsiteY4" fmla="*/ 1084114 h 1163252"/>
                <a:gd name="connsiteX5" fmla="*/ 167743 w 2432274"/>
                <a:gd name="connsiteY5" fmla="*/ 1021769 h 1163252"/>
                <a:gd name="connsiteX6" fmla="*/ 167743 w 2432274"/>
                <a:gd name="connsiteY6" fmla="*/ 204359 h 1163252"/>
                <a:gd name="connsiteX0" fmla="*/ 115289 w 2462947"/>
                <a:gd name="connsiteY0" fmla="*/ 225141 h 1162253"/>
                <a:gd name="connsiteX1" fmla="*/ 402775 w 2462947"/>
                <a:gd name="connsiteY1" fmla="*/ 0 h 1162253"/>
                <a:gd name="connsiteX2" fmla="*/ 2217025 w 2462947"/>
                <a:gd name="connsiteY2" fmla="*/ 0 h 1162253"/>
                <a:gd name="connsiteX3" fmla="*/ 2421384 w 2462947"/>
                <a:gd name="connsiteY3" fmla="*/ 204359 h 1162253"/>
                <a:gd name="connsiteX4" fmla="*/ 2462947 w 2462947"/>
                <a:gd name="connsiteY4" fmla="*/ 1084114 h 1162253"/>
                <a:gd name="connsiteX5" fmla="*/ 198416 w 2462947"/>
                <a:gd name="connsiteY5" fmla="*/ 1021769 h 1162253"/>
                <a:gd name="connsiteX6" fmla="*/ 115289 w 2462947"/>
                <a:gd name="connsiteY6" fmla="*/ 225141 h 1162253"/>
                <a:gd name="connsiteX0" fmla="*/ 3476 w 2642079"/>
                <a:gd name="connsiteY0" fmla="*/ 225141 h 1162253"/>
                <a:gd name="connsiteX1" fmla="*/ 581907 w 2642079"/>
                <a:gd name="connsiteY1" fmla="*/ 0 h 1162253"/>
                <a:gd name="connsiteX2" fmla="*/ 2396157 w 2642079"/>
                <a:gd name="connsiteY2" fmla="*/ 0 h 1162253"/>
                <a:gd name="connsiteX3" fmla="*/ 2600516 w 2642079"/>
                <a:gd name="connsiteY3" fmla="*/ 204359 h 1162253"/>
                <a:gd name="connsiteX4" fmla="*/ 2642079 w 2642079"/>
                <a:gd name="connsiteY4" fmla="*/ 1084114 h 1162253"/>
                <a:gd name="connsiteX5" fmla="*/ 377548 w 2642079"/>
                <a:gd name="connsiteY5" fmla="*/ 1021769 h 1162253"/>
                <a:gd name="connsiteX6" fmla="*/ 3476 w 2642079"/>
                <a:gd name="connsiteY6" fmla="*/ 225141 h 1162253"/>
                <a:gd name="connsiteX0" fmla="*/ 0 w 2825639"/>
                <a:gd name="connsiteY0" fmla="*/ 121232 h 1167366"/>
                <a:gd name="connsiteX1" fmla="*/ 765467 w 2825639"/>
                <a:gd name="connsiteY1" fmla="*/ 0 h 1167366"/>
                <a:gd name="connsiteX2" fmla="*/ 2579717 w 2825639"/>
                <a:gd name="connsiteY2" fmla="*/ 0 h 1167366"/>
                <a:gd name="connsiteX3" fmla="*/ 2784076 w 2825639"/>
                <a:gd name="connsiteY3" fmla="*/ 204359 h 1167366"/>
                <a:gd name="connsiteX4" fmla="*/ 2825639 w 2825639"/>
                <a:gd name="connsiteY4" fmla="*/ 1084114 h 1167366"/>
                <a:gd name="connsiteX5" fmla="*/ 561108 w 2825639"/>
                <a:gd name="connsiteY5" fmla="*/ 1021769 h 1167366"/>
                <a:gd name="connsiteX6" fmla="*/ 0 w 2825639"/>
                <a:gd name="connsiteY6" fmla="*/ 121232 h 1167366"/>
                <a:gd name="connsiteX0" fmla="*/ 0 w 2972990"/>
                <a:gd name="connsiteY0" fmla="*/ 121232 h 1301378"/>
                <a:gd name="connsiteX1" fmla="*/ 765467 w 2972990"/>
                <a:gd name="connsiteY1" fmla="*/ 0 h 1301378"/>
                <a:gd name="connsiteX2" fmla="*/ 2579717 w 2972990"/>
                <a:gd name="connsiteY2" fmla="*/ 0 h 1301378"/>
                <a:gd name="connsiteX3" fmla="*/ 2784076 w 2972990"/>
                <a:gd name="connsiteY3" fmla="*/ 204359 h 1301378"/>
                <a:gd name="connsiteX4" fmla="*/ 2825639 w 2972990"/>
                <a:gd name="connsiteY4" fmla="*/ 1084114 h 1301378"/>
                <a:gd name="connsiteX5" fmla="*/ 696190 w 2972990"/>
                <a:gd name="connsiteY5" fmla="*/ 1229587 h 1301378"/>
                <a:gd name="connsiteX6" fmla="*/ 0 w 2972990"/>
                <a:gd name="connsiteY6" fmla="*/ 121232 h 1301378"/>
                <a:gd name="connsiteX0" fmla="*/ 0 w 2972990"/>
                <a:gd name="connsiteY0" fmla="*/ 245923 h 1426069"/>
                <a:gd name="connsiteX1" fmla="*/ 765467 w 2972990"/>
                <a:gd name="connsiteY1" fmla="*/ 124691 h 1426069"/>
                <a:gd name="connsiteX2" fmla="*/ 2538154 w 2972990"/>
                <a:gd name="connsiteY2" fmla="*/ 0 h 1426069"/>
                <a:gd name="connsiteX3" fmla="*/ 2784076 w 2972990"/>
                <a:gd name="connsiteY3" fmla="*/ 329050 h 1426069"/>
                <a:gd name="connsiteX4" fmla="*/ 2825639 w 2972990"/>
                <a:gd name="connsiteY4" fmla="*/ 1208805 h 1426069"/>
                <a:gd name="connsiteX5" fmla="*/ 696190 w 2972990"/>
                <a:gd name="connsiteY5" fmla="*/ 1354278 h 1426069"/>
                <a:gd name="connsiteX6" fmla="*/ 0 w 2972990"/>
                <a:gd name="connsiteY6" fmla="*/ 245923 h 1426069"/>
                <a:gd name="connsiteX0" fmla="*/ 0 w 2972990"/>
                <a:gd name="connsiteY0" fmla="*/ 245923 h 1425020"/>
                <a:gd name="connsiteX1" fmla="*/ 765467 w 2972990"/>
                <a:gd name="connsiteY1" fmla="*/ 124691 h 1425020"/>
                <a:gd name="connsiteX2" fmla="*/ 2538154 w 2972990"/>
                <a:gd name="connsiteY2" fmla="*/ 0 h 1425020"/>
                <a:gd name="connsiteX3" fmla="*/ 2784076 w 2972990"/>
                <a:gd name="connsiteY3" fmla="*/ 360223 h 1425020"/>
                <a:gd name="connsiteX4" fmla="*/ 2825639 w 2972990"/>
                <a:gd name="connsiteY4" fmla="*/ 1208805 h 1425020"/>
                <a:gd name="connsiteX5" fmla="*/ 696190 w 2972990"/>
                <a:gd name="connsiteY5" fmla="*/ 1354278 h 1425020"/>
                <a:gd name="connsiteX6" fmla="*/ 0 w 2972990"/>
                <a:gd name="connsiteY6" fmla="*/ 245923 h 1425020"/>
                <a:gd name="connsiteX0" fmla="*/ 0 w 2978366"/>
                <a:gd name="connsiteY0" fmla="*/ 245923 h 1476763"/>
                <a:gd name="connsiteX1" fmla="*/ 765467 w 2978366"/>
                <a:gd name="connsiteY1" fmla="*/ 124691 h 1476763"/>
                <a:gd name="connsiteX2" fmla="*/ 2538154 w 2978366"/>
                <a:gd name="connsiteY2" fmla="*/ 0 h 1476763"/>
                <a:gd name="connsiteX3" fmla="*/ 2784076 w 2978366"/>
                <a:gd name="connsiteY3" fmla="*/ 360223 h 1476763"/>
                <a:gd name="connsiteX4" fmla="*/ 2825639 w 2978366"/>
                <a:gd name="connsiteY4" fmla="*/ 1208805 h 1476763"/>
                <a:gd name="connsiteX5" fmla="*/ 623454 w 2978366"/>
                <a:gd name="connsiteY5" fmla="*/ 1416624 h 1476763"/>
                <a:gd name="connsiteX6" fmla="*/ 0 w 2978366"/>
                <a:gd name="connsiteY6" fmla="*/ 245923 h 1476763"/>
                <a:gd name="connsiteX0" fmla="*/ 0 w 2978366"/>
                <a:gd name="connsiteY0" fmla="*/ 245923 h 1476763"/>
                <a:gd name="connsiteX1" fmla="*/ 765467 w 2978366"/>
                <a:gd name="connsiteY1" fmla="*/ 124691 h 1476763"/>
                <a:gd name="connsiteX2" fmla="*/ 2538154 w 2978366"/>
                <a:gd name="connsiteY2" fmla="*/ 0 h 1476763"/>
                <a:gd name="connsiteX3" fmla="*/ 2784076 w 2978366"/>
                <a:gd name="connsiteY3" fmla="*/ 360223 h 1476763"/>
                <a:gd name="connsiteX4" fmla="*/ 2825639 w 2978366"/>
                <a:gd name="connsiteY4" fmla="*/ 1208805 h 1476763"/>
                <a:gd name="connsiteX5" fmla="*/ 623454 w 2978366"/>
                <a:gd name="connsiteY5" fmla="*/ 1416624 h 1476763"/>
                <a:gd name="connsiteX6" fmla="*/ 0 w 2978366"/>
                <a:gd name="connsiteY6" fmla="*/ 245923 h 1476763"/>
                <a:gd name="connsiteX0" fmla="*/ 0 w 2978366"/>
                <a:gd name="connsiteY0" fmla="*/ 245923 h 1476763"/>
                <a:gd name="connsiteX1" fmla="*/ 765467 w 2978366"/>
                <a:gd name="connsiteY1" fmla="*/ 124691 h 1476763"/>
                <a:gd name="connsiteX2" fmla="*/ 2538154 w 2978366"/>
                <a:gd name="connsiteY2" fmla="*/ 0 h 1476763"/>
                <a:gd name="connsiteX3" fmla="*/ 2784076 w 2978366"/>
                <a:gd name="connsiteY3" fmla="*/ 360223 h 1476763"/>
                <a:gd name="connsiteX4" fmla="*/ 2825639 w 2978366"/>
                <a:gd name="connsiteY4" fmla="*/ 1208805 h 1476763"/>
                <a:gd name="connsiteX5" fmla="*/ 623454 w 2978366"/>
                <a:gd name="connsiteY5" fmla="*/ 1416624 h 1476763"/>
                <a:gd name="connsiteX6" fmla="*/ 0 w 2978366"/>
                <a:gd name="connsiteY6" fmla="*/ 245923 h 1476763"/>
                <a:gd name="connsiteX0" fmla="*/ 0 w 3002959"/>
                <a:gd name="connsiteY0" fmla="*/ 245923 h 1476234"/>
                <a:gd name="connsiteX1" fmla="*/ 765467 w 3002959"/>
                <a:gd name="connsiteY1" fmla="*/ 124691 h 1476234"/>
                <a:gd name="connsiteX2" fmla="*/ 2538154 w 3002959"/>
                <a:gd name="connsiteY2" fmla="*/ 0 h 1476234"/>
                <a:gd name="connsiteX3" fmla="*/ 2856813 w 3002959"/>
                <a:gd name="connsiteY3" fmla="*/ 381005 h 1476234"/>
                <a:gd name="connsiteX4" fmla="*/ 2825639 w 3002959"/>
                <a:gd name="connsiteY4" fmla="*/ 1208805 h 1476234"/>
                <a:gd name="connsiteX5" fmla="*/ 623454 w 3002959"/>
                <a:gd name="connsiteY5" fmla="*/ 1416624 h 1476234"/>
                <a:gd name="connsiteX6" fmla="*/ 0 w 3002959"/>
                <a:gd name="connsiteY6" fmla="*/ 245923 h 1476234"/>
                <a:gd name="connsiteX0" fmla="*/ 0 w 3041903"/>
                <a:gd name="connsiteY0" fmla="*/ 245923 h 1476498"/>
                <a:gd name="connsiteX1" fmla="*/ 765467 w 3041903"/>
                <a:gd name="connsiteY1" fmla="*/ 124691 h 1476498"/>
                <a:gd name="connsiteX2" fmla="*/ 2538154 w 3041903"/>
                <a:gd name="connsiteY2" fmla="*/ 0 h 1476498"/>
                <a:gd name="connsiteX3" fmla="*/ 2950331 w 3041903"/>
                <a:gd name="connsiteY3" fmla="*/ 370614 h 1476498"/>
                <a:gd name="connsiteX4" fmla="*/ 2825639 w 3041903"/>
                <a:gd name="connsiteY4" fmla="*/ 1208805 h 1476498"/>
                <a:gd name="connsiteX5" fmla="*/ 623454 w 3041903"/>
                <a:gd name="connsiteY5" fmla="*/ 1416624 h 1476498"/>
                <a:gd name="connsiteX6" fmla="*/ 0 w 3041903"/>
                <a:gd name="connsiteY6" fmla="*/ 245923 h 1476498"/>
                <a:gd name="connsiteX0" fmla="*/ 0 w 3111339"/>
                <a:gd name="connsiteY0" fmla="*/ 245923 h 1476763"/>
                <a:gd name="connsiteX1" fmla="*/ 765467 w 3111339"/>
                <a:gd name="connsiteY1" fmla="*/ 124691 h 1476763"/>
                <a:gd name="connsiteX2" fmla="*/ 2538154 w 3111339"/>
                <a:gd name="connsiteY2" fmla="*/ 0 h 1476763"/>
                <a:gd name="connsiteX3" fmla="*/ 3075021 w 3111339"/>
                <a:gd name="connsiteY3" fmla="*/ 360223 h 1476763"/>
                <a:gd name="connsiteX4" fmla="*/ 2825639 w 3111339"/>
                <a:gd name="connsiteY4" fmla="*/ 1208805 h 1476763"/>
                <a:gd name="connsiteX5" fmla="*/ 623454 w 3111339"/>
                <a:gd name="connsiteY5" fmla="*/ 1416624 h 1476763"/>
                <a:gd name="connsiteX6" fmla="*/ 0 w 3111339"/>
                <a:gd name="connsiteY6" fmla="*/ 245923 h 1476763"/>
                <a:gd name="connsiteX0" fmla="*/ 0 w 3172282"/>
                <a:gd name="connsiteY0" fmla="*/ 245923 h 1476763"/>
                <a:gd name="connsiteX1" fmla="*/ 765467 w 3172282"/>
                <a:gd name="connsiteY1" fmla="*/ 124691 h 1476763"/>
                <a:gd name="connsiteX2" fmla="*/ 2538154 w 3172282"/>
                <a:gd name="connsiteY2" fmla="*/ 0 h 1476763"/>
                <a:gd name="connsiteX3" fmla="*/ 3158149 w 3172282"/>
                <a:gd name="connsiteY3" fmla="*/ 360223 h 1476763"/>
                <a:gd name="connsiteX4" fmla="*/ 2825639 w 3172282"/>
                <a:gd name="connsiteY4" fmla="*/ 1208805 h 1476763"/>
                <a:gd name="connsiteX5" fmla="*/ 623454 w 3172282"/>
                <a:gd name="connsiteY5" fmla="*/ 1416624 h 1476763"/>
                <a:gd name="connsiteX6" fmla="*/ 0 w 3172282"/>
                <a:gd name="connsiteY6" fmla="*/ 245923 h 147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2282" h="1476763">
                  <a:moveTo>
                    <a:pt x="0" y="245923"/>
                  </a:moveTo>
                  <a:cubicBezTo>
                    <a:pt x="0" y="133059"/>
                    <a:pt x="652603" y="124691"/>
                    <a:pt x="765467" y="124691"/>
                  </a:cubicBezTo>
                  <a:lnTo>
                    <a:pt x="2538154" y="0"/>
                  </a:lnTo>
                  <a:cubicBezTo>
                    <a:pt x="2874589" y="39255"/>
                    <a:pt x="3144295" y="66971"/>
                    <a:pt x="3158149" y="360223"/>
                  </a:cubicBezTo>
                  <a:cubicBezTo>
                    <a:pt x="3172003" y="653475"/>
                    <a:pt x="3248088" y="1032738"/>
                    <a:pt x="2825639" y="1208805"/>
                  </a:cubicBezTo>
                  <a:cubicBezTo>
                    <a:pt x="2403190" y="1384872"/>
                    <a:pt x="1094394" y="1577104"/>
                    <a:pt x="623454" y="1416624"/>
                  </a:cubicBezTo>
                  <a:cubicBezTo>
                    <a:pt x="152514" y="1256144"/>
                    <a:pt x="0" y="518393"/>
                    <a:pt x="0" y="245923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292092" y="1721751"/>
            <a:ext cx="2817317" cy="1670019"/>
            <a:chOff x="4569625" y="1317198"/>
            <a:chExt cx="2817317" cy="1670019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4" name="Isosceles Triangle 8"/>
            <p:cNvSpPr/>
            <p:nvPr/>
          </p:nvSpPr>
          <p:spPr>
            <a:xfrm rot="10800000">
              <a:off x="6702398" y="2123211"/>
              <a:ext cx="462760" cy="864006"/>
            </a:xfrm>
            <a:custGeom>
              <a:avLst/>
              <a:gdLst>
                <a:gd name="connsiteX0" fmla="*/ 0 w 561109"/>
                <a:gd name="connsiteY0" fmla="*/ 685617 h 685617"/>
                <a:gd name="connsiteX1" fmla="*/ 280555 w 561109"/>
                <a:gd name="connsiteY1" fmla="*/ 0 h 685617"/>
                <a:gd name="connsiteX2" fmla="*/ 561109 w 561109"/>
                <a:gd name="connsiteY2" fmla="*/ 685617 h 685617"/>
                <a:gd name="connsiteX3" fmla="*/ 0 w 561109"/>
                <a:gd name="connsiteY3" fmla="*/ 685617 h 685617"/>
                <a:gd name="connsiteX0" fmla="*/ 0 w 561109"/>
                <a:gd name="connsiteY0" fmla="*/ 685617 h 685617"/>
                <a:gd name="connsiteX1" fmla="*/ 280555 w 561109"/>
                <a:gd name="connsiteY1" fmla="*/ 0 h 685617"/>
                <a:gd name="connsiteX2" fmla="*/ 561109 w 561109"/>
                <a:gd name="connsiteY2" fmla="*/ 685617 h 685617"/>
                <a:gd name="connsiteX3" fmla="*/ 0 w 561109"/>
                <a:gd name="connsiteY3" fmla="*/ 685617 h 685617"/>
                <a:gd name="connsiteX0" fmla="*/ 0 w 561109"/>
                <a:gd name="connsiteY0" fmla="*/ 685617 h 685617"/>
                <a:gd name="connsiteX1" fmla="*/ 280555 w 561109"/>
                <a:gd name="connsiteY1" fmla="*/ 0 h 685617"/>
                <a:gd name="connsiteX2" fmla="*/ 561109 w 561109"/>
                <a:gd name="connsiteY2" fmla="*/ 685617 h 685617"/>
                <a:gd name="connsiteX3" fmla="*/ 0 w 561109"/>
                <a:gd name="connsiteY3" fmla="*/ 685617 h 685617"/>
                <a:gd name="connsiteX0" fmla="*/ 0 w 498763"/>
                <a:gd name="connsiteY0" fmla="*/ 685617 h 685617"/>
                <a:gd name="connsiteX1" fmla="*/ 218209 w 498763"/>
                <a:gd name="connsiteY1" fmla="*/ 0 h 685617"/>
                <a:gd name="connsiteX2" fmla="*/ 498763 w 498763"/>
                <a:gd name="connsiteY2" fmla="*/ 685617 h 685617"/>
                <a:gd name="connsiteX3" fmla="*/ 0 w 498763"/>
                <a:gd name="connsiteY3" fmla="*/ 685617 h 685617"/>
                <a:gd name="connsiteX0" fmla="*/ 0 w 436418"/>
                <a:gd name="connsiteY0" fmla="*/ 758354 h 758354"/>
                <a:gd name="connsiteX1" fmla="*/ 155864 w 436418"/>
                <a:gd name="connsiteY1" fmla="*/ 0 h 758354"/>
                <a:gd name="connsiteX2" fmla="*/ 436418 w 436418"/>
                <a:gd name="connsiteY2" fmla="*/ 685617 h 758354"/>
                <a:gd name="connsiteX3" fmla="*/ 0 w 436418"/>
                <a:gd name="connsiteY3" fmla="*/ 758354 h 758354"/>
                <a:gd name="connsiteX0" fmla="*/ 0 w 436418"/>
                <a:gd name="connsiteY0" fmla="*/ 758354 h 810483"/>
                <a:gd name="connsiteX1" fmla="*/ 155864 w 436418"/>
                <a:gd name="connsiteY1" fmla="*/ 0 h 810483"/>
                <a:gd name="connsiteX2" fmla="*/ 436418 w 436418"/>
                <a:gd name="connsiteY2" fmla="*/ 685617 h 810483"/>
                <a:gd name="connsiteX3" fmla="*/ 0 w 436418"/>
                <a:gd name="connsiteY3" fmla="*/ 758354 h 810483"/>
                <a:gd name="connsiteX0" fmla="*/ 0 w 436418"/>
                <a:gd name="connsiteY0" fmla="*/ 758354 h 810483"/>
                <a:gd name="connsiteX1" fmla="*/ 155864 w 436418"/>
                <a:gd name="connsiteY1" fmla="*/ 0 h 810483"/>
                <a:gd name="connsiteX2" fmla="*/ 436418 w 436418"/>
                <a:gd name="connsiteY2" fmla="*/ 685617 h 810483"/>
                <a:gd name="connsiteX3" fmla="*/ 0 w 436418"/>
                <a:gd name="connsiteY3" fmla="*/ 758354 h 810483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62760"/>
                <a:gd name="connsiteY0" fmla="*/ 811877 h 864006"/>
                <a:gd name="connsiteX1" fmla="*/ 9110 w 462760"/>
                <a:gd name="connsiteY1" fmla="*/ 0 h 864006"/>
                <a:gd name="connsiteX2" fmla="*/ 436418 w 462760"/>
                <a:gd name="connsiteY2" fmla="*/ 739140 h 864006"/>
                <a:gd name="connsiteX3" fmla="*/ 0 w 462760"/>
                <a:gd name="connsiteY3" fmla="*/ 811877 h 864006"/>
                <a:gd name="connsiteX0" fmla="*/ 0 w 462760"/>
                <a:gd name="connsiteY0" fmla="*/ 811877 h 864006"/>
                <a:gd name="connsiteX1" fmla="*/ 9110 w 462760"/>
                <a:gd name="connsiteY1" fmla="*/ 0 h 864006"/>
                <a:gd name="connsiteX2" fmla="*/ 436418 w 462760"/>
                <a:gd name="connsiteY2" fmla="*/ 739140 h 864006"/>
                <a:gd name="connsiteX3" fmla="*/ 0 w 462760"/>
                <a:gd name="connsiteY3" fmla="*/ 811877 h 86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760" h="864006">
                  <a:moveTo>
                    <a:pt x="0" y="811877"/>
                  </a:moveTo>
                  <a:cubicBezTo>
                    <a:pt x="320128" y="438159"/>
                    <a:pt x="294296" y="410816"/>
                    <a:pt x="9110" y="0"/>
                  </a:cubicBezTo>
                  <a:cubicBezTo>
                    <a:pt x="542959" y="251576"/>
                    <a:pt x="476651" y="387957"/>
                    <a:pt x="436418" y="739140"/>
                  </a:cubicBezTo>
                  <a:cubicBezTo>
                    <a:pt x="290945" y="763386"/>
                    <a:pt x="176646" y="953885"/>
                    <a:pt x="0" y="81187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5"/>
            <p:cNvSpPr/>
            <p:nvPr/>
          </p:nvSpPr>
          <p:spPr>
            <a:xfrm>
              <a:off x="4569625" y="1317198"/>
              <a:ext cx="2817317" cy="1469356"/>
            </a:xfrm>
            <a:custGeom>
              <a:avLst/>
              <a:gdLst>
                <a:gd name="connsiteX0" fmla="*/ 0 w 2222968"/>
                <a:gd name="connsiteY0" fmla="*/ 204359 h 1226128"/>
                <a:gd name="connsiteX1" fmla="*/ 204359 w 2222968"/>
                <a:gd name="connsiteY1" fmla="*/ 0 h 1226128"/>
                <a:gd name="connsiteX2" fmla="*/ 2018609 w 2222968"/>
                <a:gd name="connsiteY2" fmla="*/ 0 h 1226128"/>
                <a:gd name="connsiteX3" fmla="*/ 2222968 w 2222968"/>
                <a:gd name="connsiteY3" fmla="*/ 204359 h 1226128"/>
                <a:gd name="connsiteX4" fmla="*/ 2222968 w 2222968"/>
                <a:gd name="connsiteY4" fmla="*/ 1021769 h 1226128"/>
                <a:gd name="connsiteX5" fmla="*/ 2018609 w 2222968"/>
                <a:gd name="connsiteY5" fmla="*/ 1226128 h 1226128"/>
                <a:gd name="connsiteX6" fmla="*/ 204359 w 2222968"/>
                <a:gd name="connsiteY6" fmla="*/ 1226128 h 1226128"/>
                <a:gd name="connsiteX7" fmla="*/ 0 w 2222968"/>
                <a:gd name="connsiteY7" fmla="*/ 1021769 h 1226128"/>
                <a:gd name="connsiteX8" fmla="*/ 0 w 2222968"/>
                <a:gd name="connsiteY8" fmla="*/ 204359 h 1226128"/>
                <a:gd name="connsiteX0" fmla="*/ 0 w 2222968"/>
                <a:gd name="connsiteY0" fmla="*/ 204359 h 1226128"/>
                <a:gd name="connsiteX1" fmla="*/ 204359 w 2222968"/>
                <a:gd name="connsiteY1" fmla="*/ 0 h 1226128"/>
                <a:gd name="connsiteX2" fmla="*/ 2018609 w 2222968"/>
                <a:gd name="connsiteY2" fmla="*/ 0 h 1226128"/>
                <a:gd name="connsiteX3" fmla="*/ 2222968 w 2222968"/>
                <a:gd name="connsiteY3" fmla="*/ 204359 h 1226128"/>
                <a:gd name="connsiteX4" fmla="*/ 2222968 w 2222968"/>
                <a:gd name="connsiteY4" fmla="*/ 1021769 h 1226128"/>
                <a:gd name="connsiteX5" fmla="*/ 2018609 w 2222968"/>
                <a:gd name="connsiteY5" fmla="*/ 1226128 h 1226128"/>
                <a:gd name="connsiteX6" fmla="*/ 0 w 2222968"/>
                <a:gd name="connsiteY6" fmla="*/ 1021769 h 1226128"/>
                <a:gd name="connsiteX7" fmla="*/ 0 w 2222968"/>
                <a:gd name="connsiteY7" fmla="*/ 204359 h 1226128"/>
                <a:gd name="connsiteX0" fmla="*/ 0 w 2222968"/>
                <a:gd name="connsiteY0" fmla="*/ 204359 h 1123945"/>
                <a:gd name="connsiteX1" fmla="*/ 204359 w 2222968"/>
                <a:gd name="connsiteY1" fmla="*/ 0 h 1123945"/>
                <a:gd name="connsiteX2" fmla="*/ 2018609 w 2222968"/>
                <a:gd name="connsiteY2" fmla="*/ 0 h 1123945"/>
                <a:gd name="connsiteX3" fmla="*/ 2222968 w 2222968"/>
                <a:gd name="connsiteY3" fmla="*/ 204359 h 1123945"/>
                <a:gd name="connsiteX4" fmla="*/ 2222968 w 2222968"/>
                <a:gd name="connsiteY4" fmla="*/ 1021769 h 1123945"/>
                <a:gd name="connsiteX5" fmla="*/ 0 w 2222968"/>
                <a:gd name="connsiteY5" fmla="*/ 1021769 h 1123945"/>
                <a:gd name="connsiteX6" fmla="*/ 0 w 2222968"/>
                <a:gd name="connsiteY6" fmla="*/ 204359 h 1123945"/>
                <a:gd name="connsiteX0" fmla="*/ 0 w 2222968"/>
                <a:gd name="connsiteY0" fmla="*/ 204359 h 1179079"/>
                <a:gd name="connsiteX1" fmla="*/ 204359 w 2222968"/>
                <a:gd name="connsiteY1" fmla="*/ 0 h 1179079"/>
                <a:gd name="connsiteX2" fmla="*/ 2018609 w 2222968"/>
                <a:gd name="connsiteY2" fmla="*/ 0 h 1179079"/>
                <a:gd name="connsiteX3" fmla="*/ 2222968 w 2222968"/>
                <a:gd name="connsiteY3" fmla="*/ 204359 h 1179079"/>
                <a:gd name="connsiteX4" fmla="*/ 2222968 w 2222968"/>
                <a:gd name="connsiteY4" fmla="*/ 1021769 h 1179079"/>
                <a:gd name="connsiteX5" fmla="*/ 0 w 2222968"/>
                <a:gd name="connsiteY5" fmla="*/ 1021769 h 1179079"/>
                <a:gd name="connsiteX6" fmla="*/ 0 w 2222968"/>
                <a:gd name="connsiteY6" fmla="*/ 204359 h 1179079"/>
                <a:gd name="connsiteX0" fmla="*/ 0 w 2222968"/>
                <a:gd name="connsiteY0" fmla="*/ 204359 h 1179079"/>
                <a:gd name="connsiteX1" fmla="*/ 204359 w 2222968"/>
                <a:gd name="connsiteY1" fmla="*/ 0 h 1179079"/>
                <a:gd name="connsiteX2" fmla="*/ 2018609 w 2222968"/>
                <a:gd name="connsiteY2" fmla="*/ 0 h 1179079"/>
                <a:gd name="connsiteX3" fmla="*/ 2222968 w 2222968"/>
                <a:gd name="connsiteY3" fmla="*/ 204359 h 1179079"/>
                <a:gd name="connsiteX4" fmla="*/ 2222968 w 2222968"/>
                <a:gd name="connsiteY4" fmla="*/ 1021769 h 1179079"/>
                <a:gd name="connsiteX5" fmla="*/ 0 w 2222968"/>
                <a:gd name="connsiteY5" fmla="*/ 1021769 h 1179079"/>
                <a:gd name="connsiteX6" fmla="*/ 0 w 2222968"/>
                <a:gd name="connsiteY6" fmla="*/ 204359 h 1179079"/>
                <a:gd name="connsiteX0" fmla="*/ 167743 w 2432274"/>
                <a:gd name="connsiteY0" fmla="*/ 204359 h 1163252"/>
                <a:gd name="connsiteX1" fmla="*/ 372102 w 2432274"/>
                <a:gd name="connsiteY1" fmla="*/ 0 h 1163252"/>
                <a:gd name="connsiteX2" fmla="*/ 2186352 w 2432274"/>
                <a:gd name="connsiteY2" fmla="*/ 0 h 1163252"/>
                <a:gd name="connsiteX3" fmla="*/ 2390711 w 2432274"/>
                <a:gd name="connsiteY3" fmla="*/ 204359 h 1163252"/>
                <a:gd name="connsiteX4" fmla="*/ 2432274 w 2432274"/>
                <a:gd name="connsiteY4" fmla="*/ 1084114 h 1163252"/>
                <a:gd name="connsiteX5" fmla="*/ 167743 w 2432274"/>
                <a:gd name="connsiteY5" fmla="*/ 1021769 h 1163252"/>
                <a:gd name="connsiteX6" fmla="*/ 167743 w 2432274"/>
                <a:gd name="connsiteY6" fmla="*/ 204359 h 1163252"/>
                <a:gd name="connsiteX0" fmla="*/ 115289 w 2462947"/>
                <a:gd name="connsiteY0" fmla="*/ 225141 h 1162253"/>
                <a:gd name="connsiteX1" fmla="*/ 402775 w 2462947"/>
                <a:gd name="connsiteY1" fmla="*/ 0 h 1162253"/>
                <a:gd name="connsiteX2" fmla="*/ 2217025 w 2462947"/>
                <a:gd name="connsiteY2" fmla="*/ 0 h 1162253"/>
                <a:gd name="connsiteX3" fmla="*/ 2421384 w 2462947"/>
                <a:gd name="connsiteY3" fmla="*/ 204359 h 1162253"/>
                <a:gd name="connsiteX4" fmla="*/ 2462947 w 2462947"/>
                <a:gd name="connsiteY4" fmla="*/ 1084114 h 1162253"/>
                <a:gd name="connsiteX5" fmla="*/ 198416 w 2462947"/>
                <a:gd name="connsiteY5" fmla="*/ 1021769 h 1162253"/>
                <a:gd name="connsiteX6" fmla="*/ 115289 w 2462947"/>
                <a:gd name="connsiteY6" fmla="*/ 225141 h 1162253"/>
                <a:gd name="connsiteX0" fmla="*/ 3476 w 2642079"/>
                <a:gd name="connsiteY0" fmla="*/ 225141 h 1162253"/>
                <a:gd name="connsiteX1" fmla="*/ 581907 w 2642079"/>
                <a:gd name="connsiteY1" fmla="*/ 0 h 1162253"/>
                <a:gd name="connsiteX2" fmla="*/ 2396157 w 2642079"/>
                <a:gd name="connsiteY2" fmla="*/ 0 h 1162253"/>
                <a:gd name="connsiteX3" fmla="*/ 2600516 w 2642079"/>
                <a:gd name="connsiteY3" fmla="*/ 204359 h 1162253"/>
                <a:gd name="connsiteX4" fmla="*/ 2642079 w 2642079"/>
                <a:gd name="connsiteY4" fmla="*/ 1084114 h 1162253"/>
                <a:gd name="connsiteX5" fmla="*/ 377548 w 2642079"/>
                <a:gd name="connsiteY5" fmla="*/ 1021769 h 1162253"/>
                <a:gd name="connsiteX6" fmla="*/ 3476 w 2642079"/>
                <a:gd name="connsiteY6" fmla="*/ 225141 h 1162253"/>
                <a:gd name="connsiteX0" fmla="*/ 0 w 2825639"/>
                <a:gd name="connsiteY0" fmla="*/ 121232 h 1167366"/>
                <a:gd name="connsiteX1" fmla="*/ 765467 w 2825639"/>
                <a:gd name="connsiteY1" fmla="*/ 0 h 1167366"/>
                <a:gd name="connsiteX2" fmla="*/ 2579717 w 2825639"/>
                <a:gd name="connsiteY2" fmla="*/ 0 h 1167366"/>
                <a:gd name="connsiteX3" fmla="*/ 2784076 w 2825639"/>
                <a:gd name="connsiteY3" fmla="*/ 204359 h 1167366"/>
                <a:gd name="connsiteX4" fmla="*/ 2825639 w 2825639"/>
                <a:gd name="connsiteY4" fmla="*/ 1084114 h 1167366"/>
                <a:gd name="connsiteX5" fmla="*/ 561108 w 2825639"/>
                <a:gd name="connsiteY5" fmla="*/ 1021769 h 1167366"/>
                <a:gd name="connsiteX6" fmla="*/ 0 w 2825639"/>
                <a:gd name="connsiteY6" fmla="*/ 121232 h 1167366"/>
                <a:gd name="connsiteX0" fmla="*/ 0 w 2972990"/>
                <a:gd name="connsiteY0" fmla="*/ 121232 h 1301378"/>
                <a:gd name="connsiteX1" fmla="*/ 765467 w 2972990"/>
                <a:gd name="connsiteY1" fmla="*/ 0 h 1301378"/>
                <a:gd name="connsiteX2" fmla="*/ 2579717 w 2972990"/>
                <a:gd name="connsiteY2" fmla="*/ 0 h 1301378"/>
                <a:gd name="connsiteX3" fmla="*/ 2784076 w 2972990"/>
                <a:gd name="connsiteY3" fmla="*/ 204359 h 1301378"/>
                <a:gd name="connsiteX4" fmla="*/ 2825639 w 2972990"/>
                <a:gd name="connsiteY4" fmla="*/ 1084114 h 1301378"/>
                <a:gd name="connsiteX5" fmla="*/ 696190 w 2972990"/>
                <a:gd name="connsiteY5" fmla="*/ 1229587 h 1301378"/>
                <a:gd name="connsiteX6" fmla="*/ 0 w 2972990"/>
                <a:gd name="connsiteY6" fmla="*/ 121232 h 1301378"/>
                <a:gd name="connsiteX0" fmla="*/ 0 w 2972990"/>
                <a:gd name="connsiteY0" fmla="*/ 245923 h 1426069"/>
                <a:gd name="connsiteX1" fmla="*/ 765467 w 2972990"/>
                <a:gd name="connsiteY1" fmla="*/ 124691 h 1426069"/>
                <a:gd name="connsiteX2" fmla="*/ 2538154 w 2972990"/>
                <a:gd name="connsiteY2" fmla="*/ 0 h 1426069"/>
                <a:gd name="connsiteX3" fmla="*/ 2784076 w 2972990"/>
                <a:gd name="connsiteY3" fmla="*/ 329050 h 1426069"/>
                <a:gd name="connsiteX4" fmla="*/ 2825639 w 2972990"/>
                <a:gd name="connsiteY4" fmla="*/ 1208805 h 1426069"/>
                <a:gd name="connsiteX5" fmla="*/ 696190 w 2972990"/>
                <a:gd name="connsiteY5" fmla="*/ 1354278 h 1426069"/>
                <a:gd name="connsiteX6" fmla="*/ 0 w 2972990"/>
                <a:gd name="connsiteY6" fmla="*/ 245923 h 1426069"/>
                <a:gd name="connsiteX0" fmla="*/ 0 w 2972990"/>
                <a:gd name="connsiteY0" fmla="*/ 245923 h 1425020"/>
                <a:gd name="connsiteX1" fmla="*/ 765467 w 2972990"/>
                <a:gd name="connsiteY1" fmla="*/ 124691 h 1425020"/>
                <a:gd name="connsiteX2" fmla="*/ 2538154 w 2972990"/>
                <a:gd name="connsiteY2" fmla="*/ 0 h 1425020"/>
                <a:gd name="connsiteX3" fmla="*/ 2784076 w 2972990"/>
                <a:gd name="connsiteY3" fmla="*/ 360223 h 1425020"/>
                <a:gd name="connsiteX4" fmla="*/ 2825639 w 2972990"/>
                <a:gd name="connsiteY4" fmla="*/ 1208805 h 1425020"/>
                <a:gd name="connsiteX5" fmla="*/ 696190 w 2972990"/>
                <a:gd name="connsiteY5" fmla="*/ 1354278 h 1425020"/>
                <a:gd name="connsiteX6" fmla="*/ 0 w 2972990"/>
                <a:gd name="connsiteY6" fmla="*/ 245923 h 1425020"/>
                <a:gd name="connsiteX0" fmla="*/ 0 w 2978366"/>
                <a:gd name="connsiteY0" fmla="*/ 245923 h 1476763"/>
                <a:gd name="connsiteX1" fmla="*/ 765467 w 2978366"/>
                <a:gd name="connsiteY1" fmla="*/ 124691 h 1476763"/>
                <a:gd name="connsiteX2" fmla="*/ 2538154 w 2978366"/>
                <a:gd name="connsiteY2" fmla="*/ 0 h 1476763"/>
                <a:gd name="connsiteX3" fmla="*/ 2784076 w 2978366"/>
                <a:gd name="connsiteY3" fmla="*/ 360223 h 1476763"/>
                <a:gd name="connsiteX4" fmla="*/ 2825639 w 2978366"/>
                <a:gd name="connsiteY4" fmla="*/ 1208805 h 1476763"/>
                <a:gd name="connsiteX5" fmla="*/ 623454 w 2978366"/>
                <a:gd name="connsiteY5" fmla="*/ 1416624 h 1476763"/>
                <a:gd name="connsiteX6" fmla="*/ 0 w 2978366"/>
                <a:gd name="connsiteY6" fmla="*/ 245923 h 1476763"/>
                <a:gd name="connsiteX0" fmla="*/ 0 w 2978366"/>
                <a:gd name="connsiteY0" fmla="*/ 245923 h 1476763"/>
                <a:gd name="connsiteX1" fmla="*/ 765467 w 2978366"/>
                <a:gd name="connsiteY1" fmla="*/ 124691 h 1476763"/>
                <a:gd name="connsiteX2" fmla="*/ 2538154 w 2978366"/>
                <a:gd name="connsiteY2" fmla="*/ 0 h 1476763"/>
                <a:gd name="connsiteX3" fmla="*/ 2784076 w 2978366"/>
                <a:gd name="connsiteY3" fmla="*/ 360223 h 1476763"/>
                <a:gd name="connsiteX4" fmla="*/ 2825639 w 2978366"/>
                <a:gd name="connsiteY4" fmla="*/ 1208805 h 1476763"/>
                <a:gd name="connsiteX5" fmla="*/ 623454 w 2978366"/>
                <a:gd name="connsiteY5" fmla="*/ 1416624 h 1476763"/>
                <a:gd name="connsiteX6" fmla="*/ 0 w 2978366"/>
                <a:gd name="connsiteY6" fmla="*/ 245923 h 1476763"/>
                <a:gd name="connsiteX0" fmla="*/ 0 w 2978366"/>
                <a:gd name="connsiteY0" fmla="*/ 245923 h 1476763"/>
                <a:gd name="connsiteX1" fmla="*/ 765467 w 2978366"/>
                <a:gd name="connsiteY1" fmla="*/ 124691 h 1476763"/>
                <a:gd name="connsiteX2" fmla="*/ 2538154 w 2978366"/>
                <a:gd name="connsiteY2" fmla="*/ 0 h 1476763"/>
                <a:gd name="connsiteX3" fmla="*/ 2784076 w 2978366"/>
                <a:gd name="connsiteY3" fmla="*/ 360223 h 1476763"/>
                <a:gd name="connsiteX4" fmla="*/ 2825639 w 2978366"/>
                <a:gd name="connsiteY4" fmla="*/ 1208805 h 1476763"/>
                <a:gd name="connsiteX5" fmla="*/ 623454 w 2978366"/>
                <a:gd name="connsiteY5" fmla="*/ 1416624 h 1476763"/>
                <a:gd name="connsiteX6" fmla="*/ 0 w 2978366"/>
                <a:gd name="connsiteY6" fmla="*/ 245923 h 1476763"/>
                <a:gd name="connsiteX0" fmla="*/ 0 w 3002959"/>
                <a:gd name="connsiteY0" fmla="*/ 245923 h 1476234"/>
                <a:gd name="connsiteX1" fmla="*/ 765467 w 3002959"/>
                <a:gd name="connsiteY1" fmla="*/ 124691 h 1476234"/>
                <a:gd name="connsiteX2" fmla="*/ 2538154 w 3002959"/>
                <a:gd name="connsiteY2" fmla="*/ 0 h 1476234"/>
                <a:gd name="connsiteX3" fmla="*/ 2856813 w 3002959"/>
                <a:gd name="connsiteY3" fmla="*/ 381005 h 1476234"/>
                <a:gd name="connsiteX4" fmla="*/ 2825639 w 3002959"/>
                <a:gd name="connsiteY4" fmla="*/ 1208805 h 1476234"/>
                <a:gd name="connsiteX5" fmla="*/ 623454 w 3002959"/>
                <a:gd name="connsiteY5" fmla="*/ 1416624 h 1476234"/>
                <a:gd name="connsiteX6" fmla="*/ 0 w 3002959"/>
                <a:gd name="connsiteY6" fmla="*/ 245923 h 1476234"/>
                <a:gd name="connsiteX0" fmla="*/ 0 w 3041903"/>
                <a:gd name="connsiteY0" fmla="*/ 245923 h 1476498"/>
                <a:gd name="connsiteX1" fmla="*/ 765467 w 3041903"/>
                <a:gd name="connsiteY1" fmla="*/ 124691 h 1476498"/>
                <a:gd name="connsiteX2" fmla="*/ 2538154 w 3041903"/>
                <a:gd name="connsiteY2" fmla="*/ 0 h 1476498"/>
                <a:gd name="connsiteX3" fmla="*/ 2950331 w 3041903"/>
                <a:gd name="connsiteY3" fmla="*/ 370614 h 1476498"/>
                <a:gd name="connsiteX4" fmla="*/ 2825639 w 3041903"/>
                <a:gd name="connsiteY4" fmla="*/ 1208805 h 1476498"/>
                <a:gd name="connsiteX5" fmla="*/ 623454 w 3041903"/>
                <a:gd name="connsiteY5" fmla="*/ 1416624 h 1476498"/>
                <a:gd name="connsiteX6" fmla="*/ 0 w 3041903"/>
                <a:gd name="connsiteY6" fmla="*/ 245923 h 1476498"/>
                <a:gd name="connsiteX0" fmla="*/ 0 w 3111339"/>
                <a:gd name="connsiteY0" fmla="*/ 245923 h 1476763"/>
                <a:gd name="connsiteX1" fmla="*/ 765467 w 3111339"/>
                <a:gd name="connsiteY1" fmla="*/ 124691 h 1476763"/>
                <a:gd name="connsiteX2" fmla="*/ 2538154 w 3111339"/>
                <a:gd name="connsiteY2" fmla="*/ 0 h 1476763"/>
                <a:gd name="connsiteX3" fmla="*/ 3075021 w 3111339"/>
                <a:gd name="connsiteY3" fmla="*/ 360223 h 1476763"/>
                <a:gd name="connsiteX4" fmla="*/ 2825639 w 3111339"/>
                <a:gd name="connsiteY4" fmla="*/ 1208805 h 1476763"/>
                <a:gd name="connsiteX5" fmla="*/ 623454 w 3111339"/>
                <a:gd name="connsiteY5" fmla="*/ 1416624 h 1476763"/>
                <a:gd name="connsiteX6" fmla="*/ 0 w 3111339"/>
                <a:gd name="connsiteY6" fmla="*/ 245923 h 1476763"/>
                <a:gd name="connsiteX0" fmla="*/ 0 w 3172282"/>
                <a:gd name="connsiteY0" fmla="*/ 245923 h 1476763"/>
                <a:gd name="connsiteX1" fmla="*/ 765467 w 3172282"/>
                <a:gd name="connsiteY1" fmla="*/ 124691 h 1476763"/>
                <a:gd name="connsiteX2" fmla="*/ 2538154 w 3172282"/>
                <a:gd name="connsiteY2" fmla="*/ 0 h 1476763"/>
                <a:gd name="connsiteX3" fmla="*/ 3158149 w 3172282"/>
                <a:gd name="connsiteY3" fmla="*/ 360223 h 1476763"/>
                <a:gd name="connsiteX4" fmla="*/ 2825639 w 3172282"/>
                <a:gd name="connsiteY4" fmla="*/ 1208805 h 1476763"/>
                <a:gd name="connsiteX5" fmla="*/ 623454 w 3172282"/>
                <a:gd name="connsiteY5" fmla="*/ 1416624 h 1476763"/>
                <a:gd name="connsiteX6" fmla="*/ 0 w 3172282"/>
                <a:gd name="connsiteY6" fmla="*/ 245923 h 1476763"/>
                <a:gd name="connsiteX0" fmla="*/ 847 w 2944529"/>
                <a:gd name="connsiteY0" fmla="*/ 329050 h 1470834"/>
                <a:gd name="connsiteX1" fmla="*/ 537714 w 2944529"/>
                <a:gd name="connsiteY1" fmla="*/ 124691 h 1470834"/>
                <a:gd name="connsiteX2" fmla="*/ 2310401 w 2944529"/>
                <a:gd name="connsiteY2" fmla="*/ 0 h 1470834"/>
                <a:gd name="connsiteX3" fmla="*/ 2930396 w 2944529"/>
                <a:gd name="connsiteY3" fmla="*/ 360223 h 1470834"/>
                <a:gd name="connsiteX4" fmla="*/ 2597886 w 2944529"/>
                <a:gd name="connsiteY4" fmla="*/ 1208805 h 1470834"/>
                <a:gd name="connsiteX5" fmla="*/ 395701 w 2944529"/>
                <a:gd name="connsiteY5" fmla="*/ 1416624 h 1470834"/>
                <a:gd name="connsiteX6" fmla="*/ 847 w 2944529"/>
                <a:gd name="connsiteY6" fmla="*/ 329050 h 1470834"/>
                <a:gd name="connsiteX0" fmla="*/ 65774 w 2780856"/>
                <a:gd name="connsiteY0" fmla="*/ 360223 h 1468618"/>
                <a:gd name="connsiteX1" fmla="*/ 374041 w 2780856"/>
                <a:gd name="connsiteY1" fmla="*/ 124691 h 1468618"/>
                <a:gd name="connsiteX2" fmla="*/ 2146728 w 2780856"/>
                <a:gd name="connsiteY2" fmla="*/ 0 h 1468618"/>
                <a:gd name="connsiteX3" fmla="*/ 2766723 w 2780856"/>
                <a:gd name="connsiteY3" fmla="*/ 360223 h 1468618"/>
                <a:gd name="connsiteX4" fmla="*/ 2434213 w 2780856"/>
                <a:gd name="connsiteY4" fmla="*/ 1208805 h 1468618"/>
                <a:gd name="connsiteX5" fmla="*/ 232028 w 2780856"/>
                <a:gd name="connsiteY5" fmla="*/ 1416624 h 1468618"/>
                <a:gd name="connsiteX6" fmla="*/ 65774 w 2780856"/>
                <a:gd name="connsiteY6" fmla="*/ 360223 h 1468618"/>
                <a:gd name="connsiteX0" fmla="*/ 60779 w 2786252"/>
                <a:gd name="connsiteY0" fmla="*/ 349832 h 1469356"/>
                <a:gd name="connsiteX1" fmla="*/ 379437 w 2786252"/>
                <a:gd name="connsiteY1" fmla="*/ 124691 h 1469356"/>
                <a:gd name="connsiteX2" fmla="*/ 2152124 w 2786252"/>
                <a:gd name="connsiteY2" fmla="*/ 0 h 1469356"/>
                <a:gd name="connsiteX3" fmla="*/ 2772119 w 2786252"/>
                <a:gd name="connsiteY3" fmla="*/ 360223 h 1469356"/>
                <a:gd name="connsiteX4" fmla="*/ 2439609 w 2786252"/>
                <a:gd name="connsiteY4" fmla="*/ 1208805 h 1469356"/>
                <a:gd name="connsiteX5" fmla="*/ 237424 w 2786252"/>
                <a:gd name="connsiteY5" fmla="*/ 1416624 h 1469356"/>
                <a:gd name="connsiteX6" fmla="*/ 60779 w 2786252"/>
                <a:gd name="connsiteY6" fmla="*/ 349832 h 1469356"/>
                <a:gd name="connsiteX0" fmla="*/ 91844 w 2817317"/>
                <a:gd name="connsiteY0" fmla="*/ 349832 h 1469356"/>
                <a:gd name="connsiteX1" fmla="*/ 410502 w 2817317"/>
                <a:gd name="connsiteY1" fmla="*/ 124691 h 1469356"/>
                <a:gd name="connsiteX2" fmla="*/ 2183189 w 2817317"/>
                <a:gd name="connsiteY2" fmla="*/ 0 h 1469356"/>
                <a:gd name="connsiteX3" fmla="*/ 2803184 w 2817317"/>
                <a:gd name="connsiteY3" fmla="*/ 360223 h 1469356"/>
                <a:gd name="connsiteX4" fmla="*/ 2470674 w 2817317"/>
                <a:gd name="connsiteY4" fmla="*/ 1208805 h 1469356"/>
                <a:gd name="connsiteX5" fmla="*/ 268489 w 2817317"/>
                <a:gd name="connsiteY5" fmla="*/ 1416624 h 1469356"/>
                <a:gd name="connsiteX6" fmla="*/ 91844 w 2817317"/>
                <a:gd name="connsiteY6" fmla="*/ 349832 h 146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17317" h="1469356">
                  <a:moveTo>
                    <a:pt x="91844" y="349832"/>
                  </a:moveTo>
                  <a:cubicBezTo>
                    <a:pt x="91844" y="236968"/>
                    <a:pt x="297638" y="124691"/>
                    <a:pt x="410502" y="124691"/>
                  </a:cubicBezTo>
                  <a:lnTo>
                    <a:pt x="2183189" y="0"/>
                  </a:lnTo>
                  <a:cubicBezTo>
                    <a:pt x="2519624" y="39255"/>
                    <a:pt x="2789330" y="66971"/>
                    <a:pt x="2803184" y="360223"/>
                  </a:cubicBezTo>
                  <a:cubicBezTo>
                    <a:pt x="2817038" y="653475"/>
                    <a:pt x="2893123" y="1032738"/>
                    <a:pt x="2470674" y="1208805"/>
                  </a:cubicBezTo>
                  <a:cubicBezTo>
                    <a:pt x="2048225" y="1384872"/>
                    <a:pt x="664961" y="1559786"/>
                    <a:pt x="268489" y="1416624"/>
                  </a:cubicBezTo>
                  <a:cubicBezTo>
                    <a:pt x="-127983" y="1273462"/>
                    <a:pt x="8717" y="632693"/>
                    <a:pt x="91844" y="34983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867262" y="3283060"/>
            <a:ext cx="3235632" cy="1741765"/>
            <a:chOff x="2805352" y="2118437"/>
            <a:chExt cx="3235632" cy="1741765"/>
          </a:xfrm>
        </p:grpSpPr>
        <p:sp>
          <p:nvSpPr>
            <p:cNvPr id="9" name="Isosceles Triangle 8"/>
            <p:cNvSpPr/>
            <p:nvPr/>
          </p:nvSpPr>
          <p:spPr>
            <a:xfrm rot="6047698">
              <a:off x="5377601" y="2519437"/>
              <a:ext cx="462760" cy="864006"/>
            </a:xfrm>
            <a:custGeom>
              <a:avLst/>
              <a:gdLst>
                <a:gd name="connsiteX0" fmla="*/ 0 w 561109"/>
                <a:gd name="connsiteY0" fmla="*/ 685617 h 685617"/>
                <a:gd name="connsiteX1" fmla="*/ 280555 w 561109"/>
                <a:gd name="connsiteY1" fmla="*/ 0 h 685617"/>
                <a:gd name="connsiteX2" fmla="*/ 561109 w 561109"/>
                <a:gd name="connsiteY2" fmla="*/ 685617 h 685617"/>
                <a:gd name="connsiteX3" fmla="*/ 0 w 561109"/>
                <a:gd name="connsiteY3" fmla="*/ 685617 h 685617"/>
                <a:gd name="connsiteX0" fmla="*/ 0 w 561109"/>
                <a:gd name="connsiteY0" fmla="*/ 685617 h 685617"/>
                <a:gd name="connsiteX1" fmla="*/ 280555 w 561109"/>
                <a:gd name="connsiteY1" fmla="*/ 0 h 685617"/>
                <a:gd name="connsiteX2" fmla="*/ 561109 w 561109"/>
                <a:gd name="connsiteY2" fmla="*/ 685617 h 685617"/>
                <a:gd name="connsiteX3" fmla="*/ 0 w 561109"/>
                <a:gd name="connsiteY3" fmla="*/ 685617 h 685617"/>
                <a:gd name="connsiteX0" fmla="*/ 0 w 561109"/>
                <a:gd name="connsiteY0" fmla="*/ 685617 h 685617"/>
                <a:gd name="connsiteX1" fmla="*/ 280555 w 561109"/>
                <a:gd name="connsiteY1" fmla="*/ 0 h 685617"/>
                <a:gd name="connsiteX2" fmla="*/ 561109 w 561109"/>
                <a:gd name="connsiteY2" fmla="*/ 685617 h 685617"/>
                <a:gd name="connsiteX3" fmla="*/ 0 w 561109"/>
                <a:gd name="connsiteY3" fmla="*/ 685617 h 685617"/>
                <a:gd name="connsiteX0" fmla="*/ 0 w 498763"/>
                <a:gd name="connsiteY0" fmla="*/ 685617 h 685617"/>
                <a:gd name="connsiteX1" fmla="*/ 218209 w 498763"/>
                <a:gd name="connsiteY1" fmla="*/ 0 h 685617"/>
                <a:gd name="connsiteX2" fmla="*/ 498763 w 498763"/>
                <a:gd name="connsiteY2" fmla="*/ 685617 h 685617"/>
                <a:gd name="connsiteX3" fmla="*/ 0 w 498763"/>
                <a:gd name="connsiteY3" fmla="*/ 685617 h 685617"/>
                <a:gd name="connsiteX0" fmla="*/ 0 w 436418"/>
                <a:gd name="connsiteY0" fmla="*/ 758354 h 758354"/>
                <a:gd name="connsiteX1" fmla="*/ 155864 w 436418"/>
                <a:gd name="connsiteY1" fmla="*/ 0 h 758354"/>
                <a:gd name="connsiteX2" fmla="*/ 436418 w 436418"/>
                <a:gd name="connsiteY2" fmla="*/ 685617 h 758354"/>
                <a:gd name="connsiteX3" fmla="*/ 0 w 436418"/>
                <a:gd name="connsiteY3" fmla="*/ 758354 h 758354"/>
                <a:gd name="connsiteX0" fmla="*/ 0 w 436418"/>
                <a:gd name="connsiteY0" fmla="*/ 758354 h 810483"/>
                <a:gd name="connsiteX1" fmla="*/ 155864 w 436418"/>
                <a:gd name="connsiteY1" fmla="*/ 0 h 810483"/>
                <a:gd name="connsiteX2" fmla="*/ 436418 w 436418"/>
                <a:gd name="connsiteY2" fmla="*/ 685617 h 810483"/>
                <a:gd name="connsiteX3" fmla="*/ 0 w 436418"/>
                <a:gd name="connsiteY3" fmla="*/ 758354 h 810483"/>
                <a:gd name="connsiteX0" fmla="*/ 0 w 436418"/>
                <a:gd name="connsiteY0" fmla="*/ 758354 h 810483"/>
                <a:gd name="connsiteX1" fmla="*/ 155864 w 436418"/>
                <a:gd name="connsiteY1" fmla="*/ 0 h 810483"/>
                <a:gd name="connsiteX2" fmla="*/ 436418 w 436418"/>
                <a:gd name="connsiteY2" fmla="*/ 685617 h 810483"/>
                <a:gd name="connsiteX3" fmla="*/ 0 w 436418"/>
                <a:gd name="connsiteY3" fmla="*/ 758354 h 810483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62760"/>
                <a:gd name="connsiteY0" fmla="*/ 811877 h 864006"/>
                <a:gd name="connsiteX1" fmla="*/ 9110 w 462760"/>
                <a:gd name="connsiteY1" fmla="*/ 0 h 864006"/>
                <a:gd name="connsiteX2" fmla="*/ 436418 w 462760"/>
                <a:gd name="connsiteY2" fmla="*/ 739140 h 864006"/>
                <a:gd name="connsiteX3" fmla="*/ 0 w 462760"/>
                <a:gd name="connsiteY3" fmla="*/ 811877 h 864006"/>
                <a:gd name="connsiteX0" fmla="*/ 0 w 462760"/>
                <a:gd name="connsiteY0" fmla="*/ 811877 h 864006"/>
                <a:gd name="connsiteX1" fmla="*/ 9110 w 462760"/>
                <a:gd name="connsiteY1" fmla="*/ 0 h 864006"/>
                <a:gd name="connsiteX2" fmla="*/ 436418 w 462760"/>
                <a:gd name="connsiteY2" fmla="*/ 739140 h 864006"/>
                <a:gd name="connsiteX3" fmla="*/ 0 w 462760"/>
                <a:gd name="connsiteY3" fmla="*/ 811877 h 86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760" h="864006">
                  <a:moveTo>
                    <a:pt x="0" y="811877"/>
                  </a:moveTo>
                  <a:cubicBezTo>
                    <a:pt x="320128" y="438159"/>
                    <a:pt x="294296" y="410816"/>
                    <a:pt x="9110" y="0"/>
                  </a:cubicBezTo>
                  <a:cubicBezTo>
                    <a:pt x="542959" y="251576"/>
                    <a:pt x="476651" y="387957"/>
                    <a:pt x="436418" y="739140"/>
                  </a:cubicBezTo>
                  <a:cubicBezTo>
                    <a:pt x="290945" y="763386"/>
                    <a:pt x="176646" y="953885"/>
                    <a:pt x="0" y="811877"/>
                  </a:cubicBezTo>
                  <a:close/>
                </a:path>
              </a:pathLst>
            </a:custGeom>
            <a:solidFill>
              <a:srgbClr val="AAE1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5"/>
            <p:cNvSpPr/>
            <p:nvPr/>
          </p:nvSpPr>
          <p:spPr>
            <a:xfrm rot="554603">
              <a:off x="2805352" y="2118437"/>
              <a:ext cx="2688161" cy="1741765"/>
            </a:xfrm>
            <a:custGeom>
              <a:avLst/>
              <a:gdLst>
                <a:gd name="connsiteX0" fmla="*/ 0 w 2222968"/>
                <a:gd name="connsiteY0" fmla="*/ 204359 h 1226128"/>
                <a:gd name="connsiteX1" fmla="*/ 204359 w 2222968"/>
                <a:gd name="connsiteY1" fmla="*/ 0 h 1226128"/>
                <a:gd name="connsiteX2" fmla="*/ 2018609 w 2222968"/>
                <a:gd name="connsiteY2" fmla="*/ 0 h 1226128"/>
                <a:gd name="connsiteX3" fmla="*/ 2222968 w 2222968"/>
                <a:gd name="connsiteY3" fmla="*/ 204359 h 1226128"/>
                <a:gd name="connsiteX4" fmla="*/ 2222968 w 2222968"/>
                <a:gd name="connsiteY4" fmla="*/ 1021769 h 1226128"/>
                <a:gd name="connsiteX5" fmla="*/ 2018609 w 2222968"/>
                <a:gd name="connsiteY5" fmla="*/ 1226128 h 1226128"/>
                <a:gd name="connsiteX6" fmla="*/ 204359 w 2222968"/>
                <a:gd name="connsiteY6" fmla="*/ 1226128 h 1226128"/>
                <a:gd name="connsiteX7" fmla="*/ 0 w 2222968"/>
                <a:gd name="connsiteY7" fmla="*/ 1021769 h 1226128"/>
                <a:gd name="connsiteX8" fmla="*/ 0 w 2222968"/>
                <a:gd name="connsiteY8" fmla="*/ 204359 h 1226128"/>
                <a:gd name="connsiteX0" fmla="*/ 0 w 2222968"/>
                <a:gd name="connsiteY0" fmla="*/ 204359 h 1226128"/>
                <a:gd name="connsiteX1" fmla="*/ 204359 w 2222968"/>
                <a:gd name="connsiteY1" fmla="*/ 0 h 1226128"/>
                <a:gd name="connsiteX2" fmla="*/ 2018609 w 2222968"/>
                <a:gd name="connsiteY2" fmla="*/ 0 h 1226128"/>
                <a:gd name="connsiteX3" fmla="*/ 2222968 w 2222968"/>
                <a:gd name="connsiteY3" fmla="*/ 204359 h 1226128"/>
                <a:gd name="connsiteX4" fmla="*/ 2222968 w 2222968"/>
                <a:gd name="connsiteY4" fmla="*/ 1021769 h 1226128"/>
                <a:gd name="connsiteX5" fmla="*/ 2018609 w 2222968"/>
                <a:gd name="connsiteY5" fmla="*/ 1226128 h 1226128"/>
                <a:gd name="connsiteX6" fmla="*/ 0 w 2222968"/>
                <a:gd name="connsiteY6" fmla="*/ 1021769 h 1226128"/>
                <a:gd name="connsiteX7" fmla="*/ 0 w 2222968"/>
                <a:gd name="connsiteY7" fmla="*/ 204359 h 1226128"/>
                <a:gd name="connsiteX0" fmla="*/ 0 w 2222968"/>
                <a:gd name="connsiteY0" fmla="*/ 204359 h 1123945"/>
                <a:gd name="connsiteX1" fmla="*/ 204359 w 2222968"/>
                <a:gd name="connsiteY1" fmla="*/ 0 h 1123945"/>
                <a:gd name="connsiteX2" fmla="*/ 2018609 w 2222968"/>
                <a:gd name="connsiteY2" fmla="*/ 0 h 1123945"/>
                <a:gd name="connsiteX3" fmla="*/ 2222968 w 2222968"/>
                <a:gd name="connsiteY3" fmla="*/ 204359 h 1123945"/>
                <a:gd name="connsiteX4" fmla="*/ 2222968 w 2222968"/>
                <a:gd name="connsiteY4" fmla="*/ 1021769 h 1123945"/>
                <a:gd name="connsiteX5" fmla="*/ 0 w 2222968"/>
                <a:gd name="connsiteY5" fmla="*/ 1021769 h 1123945"/>
                <a:gd name="connsiteX6" fmla="*/ 0 w 2222968"/>
                <a:gd name="connsiteY6" fmla="*/ 204359 h 1123945"/>
                <a:gd name="connsiteX0" fmla="*/ 0 w 2222968"/>
                <a:gd name="connsiteY0" fmla="*/ 204359 h 1179079"/>
                <a:gd name="connsiteX1" fmla="*/ 204359 w 2222968"/>
                <a:gd name="connsiteY1" fmla="*/ 0 h 1179079"/>
                <a:gd name="connsiteX2" fmla="*/ 2018609 w 2222968"/>
                <a:gd name="connsiteY2" fmla="*/ 0 h 1179079"/>
                <a:gd name="connsiteX3" fmla="*/ 2222968 w 2222968"/>
                <a:gd name="connsiteY3" fmla="*/ 204359 h 1179079"/>
                <a:gd name="connsiteX4" fmla="*/ 2222968 w 2222968"/>
                <a:gd name="connsiteY4" fmla="*/ 1021769 h 1179079"/>
                <a:gd name="connsiteX5" fmla="*/ 0 w 2222968"/>
                <a:gd name="connsiteY5" fmla="*/ 1021769 h 1179079"/>
                <a:gd name="connsiteX6" fmla="*/ 0 w 2222968"/>
                <a:gd name="connsiteY6" fmla="*/ 204359 h 1179079"/>
                <a:gd name="connsiteX0" fmla="*/ 0 w 2222968"/>
                <a:gd name="connsiteY0" fmla="*/ 204359 h 1179079"/>
                <a:gd name="connsiteX1" fmla="*/ 204359 w 2222968"/>
                <a:gd name="connsiteY1" fmla="*/ 0 h 1179079"/>
                <a:gd name="connsiteX2" fmla="*/ 2018609 w 2222968"/>
                <a:gd name="connsiteY2" fmla="*/ 0 h 1179079"/>
                <a:gd name="connsiteX3" fmla="*/ 2222968 w 2222968"/>
                <a:gd name="connsiteY3" fmla="*/ 204359 h 1179079"/>
                <a:gd name="connsiteX4" fmla="*/ 2222968 w 2222968"/>
                <a:gd name="connsiteY4" fmla="*/ 1021769 h 1179079"/>
                <a:gd name="connsiteX5" fmla="*/ 0 w 2222968"/>
                <a:gd name="connsiteY5" fmla="*/ 1021769 h 1179079"/>
                <a:gd name="connsiteX6" fmla="*/ 0 w 2222968"/>
                <a:gd name="connsiteY6" fmla="*/ 204359 h 1179079"/>
                <a:gd name="connsiteX0" fmla="*/ 167743 w 2432274"/>
                <a:gd name="connsiteY0" fmla="*/ 204359 h 1163252"/>
                <a:gd name="connsiteX1" fmla="*/ 372102 w 2432274"/>
                <a:gd name="connsiteY1" fmla="*/ 0 h 1163252"/>
                <a:gd name="connsiteX2" fmla="*/ 2186352 w 2432274"/>
                <a:gd name="connsiteY2" fmla="*/ 0 h 1163252"/>
                <a:gd name="connsiteX3" fmla="*/ 2390711 w 2432274"/>
                <a:gd name="connsiteY3" fmla="*/ 204359 h 1163252"/>
                <a:gd name="connsiteX4" fmla="*/ 2432274 w 2432274"/>
                <a:gd name="connsiteY4" fmla="*/ 1084114 h 1163252"/>
                <a:gd name="connsiteX5" fmla="*/ 167743 w 2432274"/>
                <a:gd name="connsiteY5" fmla="*/ 1021769 h 1163252"/>
                <a:gd name="connsiteX6" fmla="*/ 167743 w 2432274"/>
                <a:gd name="connsiteY6" fmla="*/ 204359 h 1163252"/>
                <a:gd name="connsiteX0" fmla="*/ 115289 w 2462947"/>
                <a:gd name="connsiteY0" fmla="*/ 225141 h 1162253"/>
                <a:gd name="connsiteX1" fmla="*/ 402775 w 2462947"/>
                <a:gd name="connsiteY1" fmla="*/ 0 h 1162253"/>
                <a:gd name="connsiteX2" fmla="*/ 2217025 w 2462947"/>
                <a:gd name="connsiteY2" fmla="*/ 0 h 1162253"/>
                <a:gd name="connsiteX3" fmla="*/ 2421384 w 2462947"/>
                <a:gd name="connsiteY3" fmla="*/ 204359 h 1162253"/>
                <a:gd name="connsiteX4" fmla="*/ 2462947 w 2462947"/>
                <a:gd name="connsiteY4" fmla="*/ 1084114 h 1162253"/>
                <a:gd name="connsiteX5" fmla="*/ 198416 w 2462947"/>
                <a:gd name="connsiteY5" fmla="*/ 1021769 h 1162253"/>
                <a:gd name="connsiteX6" fmla="*/ 115289 w 2462947"/>
                <a:gd name="connsiteY6" fmla="*/ 225141 h 1162253"/>
                <a:gd name="connsiteX0" fmla="*/ 3476 w 2642079"/>
                <a:gd name="connsiteY0" fmla="*/ 225141 h 1162253"/>
                <a:gd name="connsiteX1" fmla="*/ 581907 w 2642079"/>
                <a:gd name="connsiteY1" fmla="*/ 0 h 1162253"/>
                <a:gd name="connsiteX2" fmla="*/ 2396157 w 2642079"/>
                <a:gd name="connsiteY2" fmla="*/ 0 h 1162253"/>
                <a:gd name="connsiteX3" fmla="*/ 2600516 w 2642079"/>
                <a:gd name="connsiteY3" fmla="*/ 204359 h 1162253"/>
                <a:gd name="connsiteX4" fmla="*/ 2642079 w 2642079"/>
                <a:gd name="connsiteY4" fmla="*/ 1084114 h 1162253"/>
                <a:gd name="connsiteX5" fmla="*/ 377548 w 2642079"/>
                <a:gd name="connsiteY5" fmla="*/ 1021769 h 1162253"/>
                <a:gd name="connsiteX6" fmla="*/ 3476 w 2642079"/>
                <a:gd name="connsiteY6" fmla="*/ 225141 h 1162253"/>
                <a:gd name="connsiteX0" fmla="*/ 0 w 2825639"/>
                <a:gd name="connsiteY0" fmla="*/ 121232 h 1167366"/>
                <a:gd name="connsiteX1" fmla="*/ 765467 w 2825639"/>
                <a:gd name="connsiteY1" fmla="*/ 0 h 1167366"/>
                <a:gd name="connsiteX2" fmla="*/ 2579717 w 2825639"/>
                <a:gd name="connsiteY2" fmla="*/ 0 h 1167366"/>
                <a:gd name="connsiteX3" fmla="*/ 2784076 w 2825639"/>
                <a:gd name="connsiteY3" fmla="*/ 204359 h 1167366"/>
                <a:gd name="connsiteX4" fmla="*/ 2825639 w 2825639"/>
                <a:gd name="connsiteY4" fmla="*/ 1084114 h 1167366"/>
                <a:gd name="connsiteX5" fmla="*/ 561108 w 2825639"/>
                <a:gd name="connsiteY5" fmla="*/ 1021769 h 1167366"/>
                <a:gd name="connsiteX6" fmla="*/ 0 w 2825639"/>
                <a:gd name="connsiteY6" fmla="*/ 121232 h 1167366"/>
                <a:gd name="connsiteX0" fmla="*/ 0 w 2972990"/>
                <a:gd name="connsiteY0" fmla="*/ 121232 h 1301378"/>
                <a:gd name="connsiteX1" fmla="*/ 765467 w 2972990"/>
                <a:gd name="connsiteY1" fmla="*/ 0 h 1301378"/>
                <a:gd name="connsiteX2" fmla="*/ 2579717 w 2972990"/>
                <a:gd name="connsiteY2" fmla="*/ 0 h 1301378"/>
                <a:gd name="connsiteX3" fmla="*/ 2784076 w 2972990"/>
                <a:gd name="connsiteY3" fmla="*/ 204359 h 1301378"/>
                <a:gd name="connsiteX4" fmla="*/ 2825639 w 2972990"/>
                <a:gd name="connsiteY4" fmla="*/ 1084114 h 1301378"/>
                <a:gd name="connsiteX5" fmla="*/ 696190 w 2972990"/>
                <a:gd name="connsiteY5" fmla="*/ 1229587 h 1301378"/>
                <a:gd name="connsiteX6" fmla="*/ 0 w 2972990"/>
                <a:gd name="connsiteY6" fmla="*/ 121232 h 1301378"/>
                <a:gd name="connsiteX0" fmla="*/ 0 w 2972990"/>
                <a:gd name="connsiteY0" fmla="*/ 245923 h 1426069"/>
                <a:gd name="connsiteX1" fmla="*/ 765467 w 2972990"/>
                <a:gd name="connsiteY1" fmla="*/ 124691 h 1426069"/>
                <a:gd name="connsiteX2" fmla="*/ 2538154 w 2972990"/>
                <a:gd name="connsiteY2" fmla="*/ 0 h 1426069"/>
                <a:gd name="connsiteX3" fmla="*/ 2784076 w 2972990"/>
                <a:gd name="connsiteY3" fmla="*/ 329050 h 1426069"/>
                <a:gd name="connsiteX4" fmla="*/ 2825639 w 2972990"/>
                <a:gd name="connsiteY4" fmla="*/ 1208805 h 1426069"/>
                <a:gd name="connsiteX5" fmla="*/ 696190 w 2972990"/>
                <a:gd name="connsiteY5" fmla="*/ 1354278 h 1426069"/>
                <a:gd name="connsiteX6" fmla="*/ 0 w 2972990"/>
                <a:gd name="connsiteY6" fmla="*/ 245923 h 1426069"/>
                <a:gd name="connsiteX0" fmla="*/ 0 w 2972990"/>
                <a:gd name="connsiteY0" fmla="*/ 245923 h 1425020"/>
                <a:gd name="connsiteX1" fmla="*/ 765467 w 2972990"/>
                <a:gd name="connsiteY1" fmla="*/ 124691 h 1425020"/>
                <a:gd name="connsiteX2" fmla="*/ 2538154 w 2972990"/>
                <a:gd name="connsiteY2" fmla="*/ 0 h 1425020"/>
                <a:gd name="connsiteX3" fmla="*/ 2784076 w 2972990"/>
                <a:gd name="connsiteY3" fmla="*/ 360223 h 1425020"/>
                <a:gd name="connsiteX4" fmla="*/ 2825639 w 2972990"/>
                <a:gd name="connsiteY4" fmla="*/ 1208805 h 1425020"/>
                <a:gd name="connsiteX5" fmla="*/ 696190 w 2972990"/>
                <a:gd name="connsiteY5" fmla="*/ 1354278 h 1425020"/>
                <a:gd name="connsiteX6" fmla="*/ 0 w 2972990"/>
                <a:gd name="connsiteY6" fmla="*/ 245923 h 1425020"/>
                <a:gd name="connsiteX0" fmla="*/ 0 w 2978366"/>
                <a:gd name="connsiteY0" fmla="*/ 245923 h 1476763"/>
                <a:gd name="connsiteX1" fmla="*/ 765467 w 2978366"/>
                <a:gd name="connsiteY1" fmla="*/ 124691 h 1476763"/>
                <a:gd name="connsiteX2" fmla="*/ 2538154 w 2978366"/>
                <a:gd name="connsiteY2" fmla="*/ 0 h 1476763"/>
                <a:gd name="connsiteX3" fmla="*/ 2784076 w 2978366"/>
                <a:gd name="connsiteY3" fmla="*/ 360223 h 1476763"/>
                <a:gd name="connsiteX4" fmla="*/ 2825639 w 2978366"/>
                <a:gd name="connsiteY4" fmla="*/ 1208805 h 1476763"/>
                <a:gd name="connsiteX5" fmla="*/ 623454 w 2978366"/>
                <a:gd name="connsiteY5" fmla="*/ 1416624 h 1476763"/>
                <a:gd name="connsiteX6" fmla="*/ 0 w 2978366"/>
                <a:gd name="connsiteY6" fmla="*/ 245923 h 1476763"/>
                <a:gd name="connsiteX0" fmla="*/ 0 w 2978366"/>
                <a:gd name="connsiteY0" fmla="*/ 245923 h 1476763"/>
                <a:gd name="connsiteX1" fmla="*/ 765467 w 2978366"/>
                <a:gd name="connsiteY1" fmla="*/ 124691 h 1476763"/>
                <a:gd name="connsiteX2" fmla="*/ 2538154 w 2978366"/>
                <a:gd name="connsiteY2" fmla="*/ 0 h 1476763"/>
                <a:gd name="connsiteX3" fmla="*/ 2784076 w 2978366"/>
                <a:gd name="connsiteY3" fmla="*/ 360223 h 1476763"/>
                <a:gd name="connsiteX4" fmla="*/ 2825639 w 2978366"/>
                <a:gd name="connsiteY4" fmla="*/ 1208805 h 1476763"/>
                <a:gd name="connsiteX5" fmla="*/ 623454 w 2978366"/>
                <a:gd name="connsiteY5" fmla="*/ 1416624 h 1476763"/>
                <a:gd name="connsiteX6" fmla="*/ 0 w 2978366"/>
                <a:gd name="connsiteY6" fmla="*/ 245923 h 1476763"/>
                <a:gd name="connsiteX0" fmla="*/ 0 w 2978366"/>
                <a:gd name="connsiteY0" fmla="*/ 245923 h 1476763"/>
                <a:gd name="connsiteX1" fmla="*/ 765467 w 2978366"/>
                <a:gd name="connsiteY1" fmla="*/ 124691 h 1476763"/>
                <a:gd name="connsiteX2" fmla="*/ 2538154 w 2978366"/>
                <a:gd name="connsiteY2" fmla="*/ 0 h 1476763"/>
                <a:gd name="connsiteX3" fmla="*/ 2784076 w 2978366"/>
                <a:gd name="connsiteY3" fmla="*/ 360223 h 1476763"/>
                <a:gd name="connsiteX4" fmla="*/ 2825639 w 2978366"/>
                <a:gd name="connsiteY4" fmla="*/ 1208805 h 1476763"/>
                <a:gd name="connsiteX5" fmla="*/ 623454 w 2978366"/>
                <a:gd name="connsiteY5" fmla="*/ 1416624 h 1476763"/>
                <a:gd name="connsiteX6" fmla="*/ 0 w 2978366"/>
                <a:gd name="connsiteY6" fmla="*/ 245923 h 1476763"/>
                <a:gd name="connsiteX0" fmla="*/ 0 w 3002959"/>
                <a:gd name="connsiteY0" fmla="*/ 245923 h 1476234"/>
                <a:gd name="connsiteX1" fmla="*/ 765467 w 3002959"/>
                <a:gd name="connsiteY1" fmla="*/ 124691 h 1476234"/>
                <a:gd name="connsiteX2" fmla="*/ 2538154 w 3002959"/>
                <a:gd name="connsiteY2" fmla="*/ 0 h 1476234"/>
                <a:gd name="connsiteX3" fmla="*/ 2856813 w 3002959"/>
                <a:gd name="connsiteY3" fmla="*/ 381005 h 1476234"/>
                <a:gd name="connsiteX4" fmla="*/ 2825639 w 3002959"/>
                <a:gd name="connsiteY4" fmla="*/ 1208805 h 1476234"/>
                <a:gd name="connsiteX5" fmla="*/ 623454 w 3002959"/>
                <a:gd name="connsiteY5" fmla="*/ 1416624 h 1476234"/>
                <a:gd name="connsiteX6" fmla="*/ 0 w 3002959"/>
                <a:gd name="connsiteY6" fmla="*/ 245923 h 1476234"/>
                <a:gd name="connsiteX0" fmla="*/ 0 w 3041903"/>
                <a:gd name="connsiteY0" fmla="*/ 245923 h 1476498"/>
                <a:gd name="connsiteX1" fmla="*/ 765467 w 3041903"/>
                <a:gd name="connsiteY1" fmla="*/ 124691 h 1476498"/>
                <a:gd name="connsiteX2" fmla="*/ 2538154 w 3041903"/>
                <a:gd name="connsiteY2" fmla="*/ 0 h 1476498"/>
                <a:gd name="connsiteX3" fmla="*/ 2950331 w 3041903"/>
                <a:gd name="connsiteY3" fmla="*/ 370614 h 1476498"/>
                <a:gd name="connsiteX4" fmla="*/ 2825639 w 3041903"/>
                <a:gd name="connsiteY4" fmla="*/ 1208805 h 1476498"/>
                <a:gd name="connsiteX5" fmla="*/ 623454 w 3041903"/>
                <a:gd name="connsiteY5" fmla="*/ 1416624 h 1476498"/>
                <a:gd name="connsiteX6" fmla="*/ 0 w 3041903"/>
                <a:gd name="connsiteY6" fmla="*/ 245923 h 1476498"/>
                <a:gd name="connsiteX0" fmla="*/ 0 w 3111339"/>
                <a:gd name="connsiteY0" fmla="*/ 245923 h 1476763"/>
                <a:gd name="connsiteX1" fmla="*/ 765467 w 3111339"/>
                <a:gd name="connsiteY1" fmla="*/ 124691 h 1476763"/>
                <a:gd name="connsiteX2" fmla="*/ 2538154 w 3111339"/>
                <a:gd name="connsiteY2" fmla="*/ 0 h 1476763"/>
                <a:gd name="connsiteX3" fmla="*/ 3075021 w 3111339"/>
                <a:gd name="connsiteY3" fmla="*/ 360223 h 1476763"/>
                <a:gd name="connsiteX4" fmla="*/ 2825639 w 3111339"/>
                <a:gd name="connsiteY4" fmla="*/ 1208805 h 1476763"/>
                <a:gd name="connsiteX5" fmla="*/ 623454 w 3111339"/>
                <a:gd name="connsiteY5" fmla="*/ 1416624 h 1476763"/>
                <a:gd name="connsiteX6" fmla="*/ 0 w 3111339"/>
                <a:gd name="connsiteY6" fmla="*/ 245923 h 1476763"/>
                <a:gd name="connsiteX0" fmla="*/ 0 w 3172282"/>
                <a:gd name="connsiteY0" fmla="*/ 245923 h 1476763"/>
                <a:gd name="connsiteX1" fmla="*/ 765467 w 3172282"/>
                <a:gd name="connsiteY1" fmla="*/ 124691 h 1476763"/>
                <a:gd name="connsiteX2" fmla="*/ 2538154 w 3172282"/>
                <a:gd name="connsiteY2" fmla="*/ 0 h 1476763"/>
                <a:gd name="connsiteX3" fmla="*/ 3158149 w 3172282"/>
                <a:gd name="connsiteY3" fmla="*/ 360223 h 1476763"/>
                <a:gd name="connsiteX4" fmla="*/ 2825639 w 3172282"/>
                <a:gd name="connsiteY4" fmla="*/ 1208805 h 1476763"/>
                <a:gd name="connsiteX5" fmla="*/ 623454 w 3172282"/>
                <a:gd name="connsiteY5" fmla="*/ 1416624 h 1476763"/>
                <a:gd name="connsiteX6" fmla="*/ 0 w 3172282"/>
                <a:gd name="connsiteY6" fmla="*/ 245923 h 1476763"/>
                <a:gd name="connsiteX0" fmla="*/ 847 w 2944529"/>
                <a:gd name="connsiteY0" fmla="*/ 329050 h 1470834"/>
                <a:gd name="connsiteX1" fmla="*/ 537714 w 2944529"/>
                <a:gd name="connsiteY1" fmla="*/ 124691 h 1470834"/>
                <a:gd name="connsiteX2" fmla="*/ 2310401 w 2944529"/>
                <a:gd name="connsiteY2" fmla="*/ 0 h 1470834"/>
                <a:gd name="connsiteX3" fmla="*/ 2930396 w 2944529"/>
                <a:gd name="connsiteY3" fmla="*/ 360223 h 1470834"/>
                <a:gd name="connsiteX4" fmla="*/ 2597886 w 2944529"/>
                <a:gd name="connsiteY4" fmla="*/ 1208805 h 1470834"/>
                <a:gd name="connsiteX5" fmla="*/ 395701 w 2944529"/>
                <a:gd name="connsiteY5" fmla="*/ 1416624 h 1470834"/>
                <a:gd name="connsiteX6" fmla="*/ 847 w 2944529"/>
                <a:gd name="connsiteY6" fmla="*/ 329050 h 1470834"/>
                <a:gd name="connsiteX0" fmla="*/ 65774 w 2780856"/>
                <a:gd name="connsiteY0" fmla="*/ 360223 h 1468618"/>
                <a:gd name="connsiteX1" fmla="*/ 374041 w 2780856"/>
                <a:gd name="connsiteY1" fmla="*/ 124691 h 1468618"/>
                <a:gd name="connsiteX2" fmla="*/ 2146728 w 2780856"/>
                <a:gd name="connsiteY2" fmla="*/ 0 h 1468618"/>
                <a:gd name="connsiteX3" fmla="*/ 2766723 w 2780856"/>
                <a:gd name="connsiteY3" fmla="*/ 360223 h 1468618"/>
                <a:gd name="connsiteX4" fmla="*/ 2434213 w 2780856"/>
                <a:gd name="connsiteY4" fmla="*/ 1208805 h 1468618"/>
                <a:gd name="connsiteX5" fmla="*/ 232028 w 2780856"/>
                <a:gd name="connsiteY5" fmla="*/ 1416624 h 1468618"/>
                <a:gd name="connsiteX6" fmla="*/ 65774 w 2780856"/>
                <a:gd name="connsiteY6" fmla="*/ 360223 h 1468618"/>
                <a:gd name="connsiteX0" fmla="*/ 60779 w 2786252"/>
                <a:gd name="connsiteY0" fmla="*/ 349832 h 1469356"/>
                <a:gd name="connsiteX1" fmla="*/ 379437 w 2786252"/>
                <a:gd name="connsiteY1" fmla="*/ 124691 h 1469356"/>
                <a:gd name="connsiteX2" fmla="*/ 2152124 w 2786252"/>
                <a:gd name="connsiteY2" fmla="*/ 0 h 1469356"/>
                <a:gd name="connsiteX3" fmla="*/ 2772119 w 2786252"/>
                <a:gd name="connsiteY3" fmla="*/ 360223 h 1469356"/>
                <a:gd name="connsiteX4" fmla="*/ 2439609 w 2786252"/>
                <a:gd name="connsiteY4" fmla="*/ 1208805 h 1469356"/>
                <a:gd name="connsiteX5" fmla="*/ 237424 w 2786252"/>
                <a:gd name="connsiteY5" fmla="*/ 1416624 h 1469356"/>
                <a:gd name="connsiteX6" fmla="*/ 60779 w 2786252"/>
                <a:gd name="connsiteY6" fmla="*/ 349832 h 1469356"/>
                <a:gd name="connsiteX0" fmla="*/ 91844 w 2817317"/>
                <a:gd name="connsiteY0" fmla="*/ 349832 h 1469356"/>
                <a:gd name="connsiteX1" fmla="*/ 410502 w 2817317"/>
                <a:gd name="connsiteY1" fmla="*/ 124691 h 1469356"/>
                <a:gd name="connsiteX2" fmla="*/ 2183189 w 2817317"/>
                <a:gd name="connsiteY2" fmla="*/ 0 h 1469356"/>
                <a:gd name="connsiteX3" fmla="*/ 2803184 w 2817317"/>
                <a:gd name="connsiteY3" fmla="*/ 360223 h 1469356"/>
                <a:gd name="connsiteX4" fmla="*/ 2470674 w 2817317"/>
                <a:gd name="connsiteY4" fmla="*/ 1208805 h 1469356"/>
                <a:gd name="connsiteX5" fmla="*/ 268489 w 2817317"/>
                <a:gd name="connsiteY5" fmla="*/ 1416624 h 1469356"/>
                <a:gd name="connsiteX6" fmla="*/ 91844 w 2817317"/>
                <a:gd name="connsiteY6" fmla="*/ 349832 h 1469356"/>
                <a:gd name="connsiteX0" fmla="*/ 91844 w 2817317"/>
                <a:gd name="connsiteY0" fmla="*/ 355351 h 1474875"/>
                <a:gd name="connsiteX1" fmla="*/ 410502 w 2817317"/>
                <a:gd name="connsiteY1" fmla="*/ 130210 h 1474875"/>
                <a:gd name="connsiteX2" fmla="*/ 2183189 w 2817317"/>
                <a:gd name="connsiteY2" fmla="*/ 5519 h 1474875"/>
                <a:gd name="connsiteX3" fmla="*/ 2803184 w 2817317"/>
                <a:gd name="connsiteY3" fmla="*/ 365742 h 1474875"/>
                <a:gd name="connsiteX4" fmla="*/ 2470674 w 2817317"/>
                <a:gd name="connsiteY4" fmla="*/ 1214324 h 1474875"/>
                <a:gd name="connsiteX5" fmla="*/ 268489 w 2817317"/>
                <a:gd name="connsiteY5" fmla="*/ 1422143 h 1474875"/>
                <a:gd name="connsiteX6" fmla="*/ 91844 w 2817317"/>
                <a:gd name="connsiteY6" fmla="*/ 355351 h 1474875"/>
                <a:gd name="connsiteX0" fmla="*/ 91844 w 2817317"/>
                <a:gd name="connsiteY0" fmla="*/ 355351 h 1474875"/>
                <a:gd name="connsiteX1" fmla="*/ 410502 w 2817317"/>
                <a:gd name="connsiteY1" fmla="*/ 130210 h 1474875"/>
                <a:gd name="connsiteX2" fmla="*/ 2183189 w 2817317"/>
                <a:gd name="connsiteY2" fmla="*/ 5519 h 1474875"/>
                <a:gd name="connsiteX3" fmla="*/ 2803184 w 2817317"/>
                <a:gd name="connsiteY3" fmla="*/ 365742 h 1474875"/>
                <a:gd name="connsiteX4" fmla="*/ 2470674 w 2817317"/>
                <a:gd name="connsiteY4" fmla="*/ 1214324 h 1474875"/>
                <a:gd name="connsiteX5" fmla="*/ 268489 w 2817317"/>
                <a:gd name="connsiteY5" fmla="*/ 1422143 h 1474875"/>
                <a:gd name="connsiteX6" fmla="*/ 91844 w 2817317"/>
                <a:gd name="connsiteY6" fmla="*/ 355351 h 1474875"/>
                <a:gd name="connsiteX0" fmla="*/ 62609 w 2788082"/>
                <a:gd name="connsiteY0" fmla="*/ 355351 h 1474875"/>
                <a:gd name="connsiteX1" fmla="*/ 381267 w 2788082"/>
                <a:gd name="connsiteY1" fmla="*/ 130210 h 1474875"/>
                <a:gd name="connsiteX2" fmla="*/ 2153954 w 2788082"/>
                <a:gd name="connsiteY2" fmla="*/ 5519 h 1474875"/>
                <a:gd name="connsiteX3" fmla="*/ 2773949 w 2788082"/>
                <a:gd name="connsiteY3" fmla="*/ 365742 h 1474875"/>
                <a:gd name="connsiteX4" fmla="*/ 2441439 w 2788082"/>
                <a:gd name="connsiteY4" fmla="*/ 1214324 h 1474875"/>
                <a:gd name="connsiteX5" fmla="*/ 239254 w 2788082"/>
                <a:gd name="connsiteY5" fmla="*/ 1422143 h 1474875"/>
                <a:gd name="connsiteX6" fmla="*/ 62609 w 2788082"/>
                <a:gd name="connsiteY6" fmla="*/ 355351 h 1474875"/>
                <a:gd name="connsiteX0" fmla="*/ 20444 w 2849826"/>
                <a:gd name="connsiteY0" fmla="*/ 344960 h 1475614"/>
                <a:gd name="connsiteX1" fmla="*/ 443011 w 2849826"/>
                <a:gd name="connsiteY1" fmla="*/ 130210 h 1475614"/>
                <a:gd name="connsiteX2" fmla="*/ 2215698 w 2849826"/>
                <a:gd name="connsiteY2" fmla="*/ 5519 h 1475614"/>
                <a:gd name="connsiteX3" fmla="*/ 2835693 w 2849826"/>
                <a:gd name="connsiteY3" fmla="*/ 365742 h 1475614"/>
                <a:gd name="connsiteX4" fmla="*/ 2503183 w 2849826"/>
                <a:gd name="connsiteY4" fmla="*/ 1214324 h 1475614"/>
                <a:gd name="connsiteX5" fmla="*/ 300998 w 2849826"/>
                <a:gd name="connsiteY5" fmla="*/ 1422143 h 1475614"/>
                <a:gd name="connsiteX6" fmla="*/ 20444 w 2849826"/>
                <a:gd name="connsiteY6" fmla="*/ 344960 h 1475614"/>
                <a:gd name="connsiteX0" fmla="*/ 0 w 3026809"/>
                <a:gd name="connsiteY0" fmla="*/ 324179 h 1477093"/>
                <a:gd name="connsiteX1" fmla="*/ 619994 w 3026809"/>
                <a:gd name="connsiteY1" fmla="*/ 130210 h 1477093"/>
                <a:gd name="connsiteX2" fmla="*/ 2392681 w 3026809"/>
                <a:gd name="connsiteY2" fmla="*/ 5519 h 1477093"/>
                <a:gd name="connsiteX3" fmla="*/ 3012676 w 3026809"/>
                <a:gd name="connsiteY3" fmla="*/ 365742 h 1477093"/>
                <a:gd name="connsiteX4" fmla="*/ 2680166 w 3026809"/>
                <a:gd name="connsiteY4" fmla="*/ 1214324 h 1477093"/>
                <a:gd name="connsiteX5" fmla="*/ 477981 w 3026809"/>
                <a:gd name="connsiteY5" fmla="*/ 1422143 h 1477093"/>
                <a:gd name="connsiteX6" fmla="*/ 0 w 3026809"/>
                <a:gd name="connsiteY6" fmla="*/ 324179 h 1477093"/>
                <a:gd name="connsiteX0" fmla="*/ 775 w 3021202"/>
                <a:gd name="connsiteY0" fmla="*/ 324179 h 1597695"/>
                <a:gd name="connsiteX1" fmla="*/ 620769 w 3021202"/>
                <a:gd name="connsiteY1" fmla="*/ 130210 h 1597695"/>
                <a:gd name="connsiteX2" fmla="*/ 2393456 w 3021202"/>
                <a:gd name="connsiteY2" fmla="*/ 5519 h 1597695"/>
                <a:gd name="connsiteX3" fmla="*/ 3013451 w 3021202"/>
                <a:gd name="connsiteY3" fmla="*/ 365742 h 1597695"/>
                <a:gd name="connsiteX4" fmla="*/ 2680941 w 3021202"/>
                <a:gd name="connsiteY4" fmla="*/ 1214324 h 1597695"/>
                <a:gd name="connsiteX5" fmla="*/ 717747 w 3021202"/>
                <a:gd name="connsiteY5" fmla="*/ 1557225 h 1597695"/>
                <a:gd name="connsiteX6" fmla="*/ 775 w 3021202"/>
                <a:gd name="connsiteY6" fmla="*/ 324179 h 1597695"/>
                <a:gd name="connsiteX0" fmla="*/ 901 w 3037361"/>
                <a:gd name="connsiteY0" fmla="*/ 478095 h 1751611"/>
                <a:gd name="connsiteX1" fmla="*/ 620895 w 3037361"/>
                <a:gd name="connsiteY1" fmla="*/ 284126 h 1751611"/>
                <a:gd name="connsiteX2" fmla="*/ 2611791 w 3037361"/>
                <a:gd name="connsiteY2" fmla="*/ 3572 h 1751611"/>
                <a:gd name="connsiteX3" fmla="*/ 3013577 w 3037361"/>
                <a:gd name="connsiteY3" fmla="*/ 519658 h 1751611"/>
                <a:gd name="connsiteX4" fmla="*/ 2681067 w 3037361"/>
                <a:gd name="connsiteY4" fmla="*/ 1368240 h 1751611"/>
                <a:gd name="connsiteX5" fmla="*/ 717873 w 3037361"/>
                <a:gd name="connsiteY5" fmla="*/ 1711141 h 1751611"/>
                <a:gd name="connsiteX6" fmla="*/ 901 w 3037361"/>
                <a:gd name="connsiteY6" fmla="*/ 478095 h 1751611"/>
                <a:gd name="connsiteX0" fmla="*/ 901 w 3020378"/>
                <a:gd name="connsiteY0" fmla="*/ 481351 h 1753826"/>
                <a:gd name="connsiteX1" fmla="*/ 620895 w 3020378"/>
                <a:gd name="connsiteY1" fmla="*/ 287382 h 1753826"/>
                <a:gd name="connsiteX2" fmla="*/ 2611791 w 3020378"/>
                <a:gd name="connsiteY2" fmla="*/ 6828 h 1753826"/>
                <a:gd name="connsiteX3" fmla="*/ 3013577 w 3020378"/>
                <a:gd name="connsiteY3" fmla="*/ 595651 h 1753826"/>
                <a:gd name="connsiteX4" fmla="*/ 2681067 w 3020378"/>
                <a:gd name="connsiteY4" fmla="*/ 1371496 h 1753826"/>
                <a:gd name="connsiteX5" fmla="*/ 717873 w 3020378"/>
                <a:gd name="connsiteY5" fmla="*/ 1714397 h 1753826"/>
                <a:gd name="connsiteX6" fmla="*/ 901 w 3020378"/>
                <a:gd name="connsiteY6" fmla="*/ 481351 h 1753826"/>
                <a:gd name="connsiteX0" fmla="*/ 21975 w 2688161"/>
                <a:gd name="connsiteY0" fmla="*/ 700485 h 1741765"/>
                <a:gd name="connsiteX1" fmla="*/ 288678 w 2688161"/>
                <a:gd name="connsiteY1" fmla="*/ 288307 h 1741765"/>
                <a:gd name="connsiteX2" fmla="*/ 2279574 w 2688161"/>
                <a:gd name="connsiteY2" fmla="*/ 7753 h 1741765"/>
                <a:gd name="connsiteX3" fmla="*/ 2681360 w 2688161"/>
                <a:gd name="connsiteY3" fmla="*/ 596576 h 1741765"/>
                <a:gd name="connsiteX4" fmla="*/ 2348850 w 2688161"/>
                <a:gd name="connsiteY4" fmla="*/ 1372421 h 1741765"/>
                <a:gd name="connsiteX5" fmla="*/ 385656 w 2688161"/>
                <a:gd name="connsiteY5" fmla="*/ 1715322 h 1741765"/>
                <a:gd name="connsiteX6" fmla="*/ 21975 w 2688161"/>
                <a:gd name="connsiteY6" fmla="*/ 700485 h 174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88161" h="1741765">
                  <a:moveTo>
                    <a:pt x="21975" y="700485"/>
                  </a:moveTo>
                  <a:cubicBezTo>
                    <a:pt x="5812" y="462649"/>
                    <a:pt x="-87588" y="403762"/>
                    <a:pt x="288678" y="288307"/>
                  </a:cubicBezTo>
                  <a:cubicBezTo>
                    <a:pt x="664945" y="172852"/>
                    <a:pt x="1880794" y="-43625"/>
                    <a:pt x="2279574" y="7753"/>
                  </a:cubicBezTo>
                  <a:cubicBezTo>
                    <a:pt x="2678354" y="59131"/>
                    <a:pt x="2669814" y="369131"/>
                    <a:pt x="2681360" y="596576"/>
                  </a:cubicBezTo>
                  <a:cubicBezTo>
                    <a:pt x="2692906" y="824021"/>
                    <a:pt x="2731467" y="1185963"/>
                    <a:pt x="2348850" y="1372421"/>
                  </a:cubicBezTo>
                  <a:cubicBezTo>
                    <a:pt x="1966233" y="1558879"/>
                    <a:pt x="773468" y="1827311"/>
                    <a:pt x="385656" y="1715322"/>
                  </a:cubicBezTo>
                  <a:cubicBezTo>
                    <a:pt x="-2156" y="1603333"/>
                    <a:pt x="38138" y="938321"/>
                    <a:pt x="21975" y="700485"/>
                  </a:cubicBezTo>
                  <a:close/>
                </a:path>
              </a:pathLst>
            </a:custGeom>
            <a:solidFill>
              <a:srgbClr val="AAE1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972176" y="3616225"/>
            <a:ext cx="2585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Đầu tiên chúng mình</a:t>
            </a:r>
            <a:r>
              <a:rPr 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phải tạo thư mục</a:t>
            </a:r>
            <a:r>
              <a:rPr 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tên “Dong vat”.</a:t>
            </a:r>
            <a:endParaRPr lang="vi-VN" sz="2000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73087" y="1352674"/>
            <a:ext cx="26495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thư mục môi trường</a:t>
            </a:r>
            <a:r>
              <a:rPr 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sống lại có các tệp</a:t>
            </a:r>
            <a:r>
              <a:rPr 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ảnh động vật sống</a:t>
            </a:r>
            <a:r>
              <a:rPr 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môi trường đó.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11644" y="2019933"/>
            <a:ext cx="3353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 tạo các thư mục con</a:t>
            </a:r>
          </a:p>
          <a:p>
            <a:pPr lvl="0">
              <a:defRPr/>
            </a:pP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 môi trường sống</a:t>
            </a:r>
          </a:p>
          <a:p>
            <a:pPr lvl="0">
              <a:defRPr/>
            </a:pP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 chúng.</a:t>
            </a:r>
          </a:p>
        </p:txBody>
      </p:sp>
      <p:pic>
        <p:nvPicPr>
          <p:cNvPr id="20" name="3-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71494" y="1567016"/>
            <a:ext cx="609600" cy="609600"/>
          </a:xfrm>
          <a:prstGeom prst="rect">
            <a:avLst/>
          </a:prstGeom>
        </p:spPr>
      </p:pic>
      <p:pic>
        <p:nvPicPr>
          <p:cNvPr id="21" name="3-12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7136" y="1127872"/>
            <a:ext cx="609600" cy="609600"/>
          </a:xfrm>
          <a:prstGeom prst="rect">
            <a:avLst/>
          </a:prstGeom>
        </p:spPr>
      </p:pic>
      <p:pic>
        <p:nvPicPr>
          <p:cNvPr id="22" name="3-12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07521" y="1837272"/>
            <a:ext cx="609600" cy="609600"/>
          </a:xfrm>
          <a:prstGeom prst="rect">
            <a:avLst/>
          </a:prstGeom>
        </p:spPr>
      </p:pic>
      <p:pic>
        <p:nvPicPr>
          <p:cNvPr id="23" name="3-12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00286" y="25815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6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8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6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65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34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60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4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17" grpId="0"/>
      <p:bldP spid="7" grpId="0"/>
      <p:bldP spid="5" grpId="0"/>
      <p:bldP spid="19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476693" y="191975"/>
            <a:ext cx="8410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CÁC BẠN ĐANG TRAO ĐỔI VỀ VẤN ĐỀ GÌ?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1903" y="2128770"/>
            <a:ext cx="4529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đang trao đổi cách làm cây thư mục về động vật</a:t>
            </a:r>
            <a:endParaRPr kumimoji="0" lang="vi-VN" sz="24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497" y="2030076"/>
            <a:ext cx="5464246" cy="411845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7366885" y="2637452"/>
            <a:ext cx="4031672" cy="2426113"/>
            <a:chOff x="321849" y="3156997"/>
            <a:chExt cx="4031672" cy="2426113"/>
          </a:xfrm>
        </p:grpSpPr>
        <p:sp>
          <p:nvSpPr>
            <p:cNvPr id="2" name="Rectangle 1"/>
            <p:cNvSpPr/>
            <p:nvPr/>
          </p:nvSpPr>
          <p:spPr>
            <a:xfrm>
              <a:off x="1672380" y="3156997"/>
              <a:ext cx="1236876" cy="5529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D: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689437" y="4089303"/>
              <a:ext cx="1219819" cy="5529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Dong vat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1849" y="5027675"/>
              <a:ext cx="1195048" cy="5529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Tren can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708090" y="5019568"/>
              <a:ext cx="1213070" cy="5529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Duoi nuoc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105755" y="5030201"/>
              <a:ext cx="1247766" cy="5529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Tren can duoi nuoc</a:t>
              </a:r>
            </a:p>
          </p:txBody>
        </p:sp>
        <p:cxnSp>
          <p:nvCxnSpPr>
            <p:cNvPr id="28" name="Straight Connector 27"/>
            <p:cNvCxnSpPr>
              <a:stCxn id="2" idx="2"/>
              <a:endCxn id="24" idx="0"/>
            </p:cNvCxnSpPr>
            <p:nvPr/>
          </p:nvCxnSpPr>
          <p:spPr>
            <a:xfrm>
              <a:off x="2290818" y="3709906"/>
              <a:ext cx="8529" cy="37939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282289" y="4648278"/>
              <a:ext cx="8529" cy="37939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lbow Connector 30"/>
            <p:cNvCxnSpPr>
              <a:stCxn id="25" idx="0"/>
              <a:endCxn id="27" idx="0"/>
            </p:cNvCxnSpPr>
            <p:nvPr/>
          </p:nvCxnSpPr>
          <p:spPr>
            <a:xfrm rot="16200000" flipH="1">
              <a:off x="2323242" y="3623806"/>
              <a:ext cx="2526" cy="2810265"/>
            </a:xfrm>
            <a:prstGeom prst="bentConnector3">
              <a:avLst>
                <a:gd name="adj1" fmla="val -9049881"/>
              </a:avLst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610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-0.57357 0.0951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85" y="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476693" y="191975"/>
            <a:ext cx="8410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TÌM HIỂU CẤU TRÚC CỦA MỘT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22275" y="730848"/>
            <a:ext cx="6449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Thực hiện theo hướng dẫn để tìm hiểu </a:t>
            </a: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 lưu trữ, sắp xếp thông tin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máy tính</a:t>
            </a:r>
            <a:endParaRPr kumimoji="0" lang="vi-VN" sz="24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37323" y="2808281"/>
            <a:ext cx="8171315" cy="4206557"/>
            <a:chOff x="4282722" y="2510950"/>
            <a:chExt cx="8171315" cy="4206557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9A1B7839-4B2D-4579-84BF-8C03044DF0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5" r="5425" b="10873"/>
            <a:stretch/>
          </p:blipFill>
          <p:spPr bwMode="auto">
            <a:xfrm>
              <a:off x="4282722" y="2510950"/>
              <a:ext cx="8171315" cy="4206557"/>
            </a:xfrm>
            <a:prstGeom prst="rect">
              <a:avLst/>
            </a:prstGeom>
            <a:noFill/>
            <a:ln>
              <a:noFill/>
            </a:ln>
            <a:effectLst>
              <a:outerShdw blurRad="3302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5372100" y="2701636"/>
              <a:ext cx="5943600" cy="34082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23881" y="3238627"/>
            <a:ext cx="1097695" cy="1125350"/>
            <a:chOff x="3297167" y="3790013"/>
            <a:chExt cx="2078180" cy="2085869"/>
          </a:xfrm>
        </p:grpSpPr>
        <p:sp>
          <p:nvSpPr>
            <p:cNvPr id="15" name="Rectangle 14"/>
            <p:cNvSpPr/>
            <p:nvPr/>
          </p:nvSpPr>
          <p:spPr>
            <a:xfrm>
              <a:off x="3418609" y="3938155"/>
              <a:ext cx="1828800" cy="127808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oogle Shape;846;p49"/>
            <p:cNvGrpSpPr/>
            <p:nvPr/>
          </p:nvGrpSpPr>
          <p:grpSpPr>
            <a:xfrm>
              <a:off x="3297167" y="3790013"/>
              <a:ext cx="2078180" cy="2085869"/>
              <a:chOff x="2583325" y="2972875"/>
              <a:chExt cx="462850" cy="445750"/>
            </a:xfrm>
          </p:grpSpPr>
          <p:sp>
            <p:nvSpPr>
              <p:cNvPr id="18" name="Google Shape;847;p49"/>
              <p:cNvSpPr/>
              <p:nvPr/>
            </p:nvSpPr>
            <p:spPr>
              <a:xfrm>
                <a:off x="2701775" y="3323350"/>
                <a:ext cx="225950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9038" h="3811" extrusionOk="0">
                    <a:moveTo>
                      <a:pt x="2956" y="1"/>
                    </a:moveTo>
                    <a:lnTo>
                      <a:pt x="2956" y="2956"/>
                    </a:lnTo>
                    <a:lnTo>
                      <a:pt x="685" y="2956"/>
                    </a:lnTo>
                    <a:lnTo>
                      <a:pt x="514" y="3005"/>
                    </a:lnTo>
                    <a:lnTo>
                      <a:pt x="367" y="3103"/>
                    </a:lnTo>
                    <a:lnTo>
                      <a:pt x="245" y="3200"/>
                    </a:lnTo>
                    <a:lnTo>
                      <a:pt x="147" y="3322"/>
                    </a:lnTo>
                    <a:lnTo>
                      <a:pt x="50" y="3469"/>
                    </a:lnTo>
                    <a:lnTo>
                      <a:pt x="1" y="3640"/>
                    </a:lnTo>
                    <a:lnTo>
                      <a:pt x="1" y="3811"/>
                    </a:lnTo>
                    <a:lnTo>
                      <a:pt x="9037" y="3811"/>
                    </a:lnTo>
                    <a:lnTo>
                      <a:pt x="9037" y="3640"/>
                    </a:lnTo>
                    <a:lnTo>
                      <a:pt x="8988" y="3469"/>
                    </a:lnTo>
                    <a:lnTo>
                      <a:pt x="8891" y="3322"/>
                    </a:lnTo>
                    <a:lnTo>
                      <a:pt x="8793" y="3200"/>
                    </a:lnTo>
                    <a:lnTo>
                      <a:pt x="8671" y="3103"/>
                    </a:lnTo>
                    <a:lnTo>
                      <a:pt x="8524" y="3005"/>
                    </a:lnTo>
                    <a:lnTo>
                      <a:pt x="8353" y="2956"/>
                    </a:lnTo>
                    <a:lnTo>
                      <a:pt x="6082" y="2956"/>
                    </a:lnTo>
                    <a:lnTo>
                      <a:pt x="608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848;p49"/>
              <p:cNvSpPr/>
              <p:nvPr/>
            </p:nvSpPr>
            <p:spPr>
              <a:xfrm>
                <a:off x="2583325" y="2972875"/>
                <a:ext cx="462850" cy="337075"/>
              </a:xfrm>
              <a:custGeom>
                <a:avLst/>
                <a:gdLst/>
                <a:ahLst/>
                <a:cxnLst/>
                <a:rect l="l" t="t" r="r" b="b"/>
                <a:pathLst>
                  <a:path w="18514" h="13483" extrusionOk="0">
                    <a:moveTo>
                      <a:pt x="17048" y="1466"/>
                    </a:moveTo>
                    <a:lnTo>
                      <a:pt x="17048" y="12017"/>
                    </a:lnTo>
                    <a:lnTo>
                      <a:pt x="1466" y="12017"/>
                    </a:lnTo>
                    <a:lnTo>
                      <a:pt x="1466" y="1466"/>
                    </a:lnTo>
                    <a:close/>
                    <a:moveTo>
                      <a:pt x="391" y="1"/>
                    </a:moveTo>
                    <a:lnTo>
                      <a:pt x="318" y="50"/>
                    </a:lnTo>
                    <a:lnTo>
                      <a:pt x="220" y="74"/>
                    </a:lnTo>
                    <a:lnTo>
                      <a:pt x="147" y="148"/>
                    </a:lnTo>
                    <a:lnTo>
                      <a:pt x="98" y="221"/>
                    </a:lnTo>
                    <a:lnTo>
                      <a:pt x="49" y="294"/>
                    </a:lnTo>
                    <a:lnTo>
                      <a:pt x="25" y="392"/>
                    </a:lnTo>
                    <a:lnTo>
                      <a:pt x="1" y="489"/>
                    </a:lnTo>
                    <a:lnTo>
                      <a:pt x="1" y="12994"/>
                    </a:lnTo>
                    <a:lnTo>
                      <a:pt x="25" y="13092"/>
                    </a:lnTo>
                    <a:lnTo>
                      <a:pt x="49" y="13189"/>
                    </a:lnTo>
                    <a:lnTo>
                      <a:pt x="98" y="13263"/>
                    </a:lnTo>
                    <a:lnTo>
                      <a:pt x="147" y="13336"/>
                    </a:lnTo>
                    <a:lnTo>
                      <a:pt x="220" y="13409"/>
                    </a:lnTo>
                    <a:lnTo>
                      <a:pt x="318" y="13434"/>
                    </a:lnTo>
                    <a:lnTo>
                      <a:pt x="391" y="13483"/>
                    </a:lnTo>
                    <a:lnTo>
                      <a:pt x="18123" y="13483"/>
                    </a:lnTo>
                    <a:lnTo>
                      <a:pt x="18196" y="13434"/>
                    </a:lnTo>
                    <a:lnTo>
                      <a:pt x="18293" y="13409"/>
                    </a:lnTo>
                    <a:lnTo>
                      <a:pt x="18367" y="13336"/>
                    </a:lnTo>
                    <a:lnTo>
                      <a:pt x="18416" y="13263"/>
                    </a:lnTo>
                    <a:lnTo>
                      <a:pt x="18464" y="13189"/>
                    </a:lnTo>
                    <a:lnTo>
                      <a:pt x="18489" y="13092"/>
                    </a:lnTo>
                    <a:lnTo>
                      <a:pt x="18513" y="12994"/>
                    </a:lnTo>
                    <a:lnTo>
                      <a:pt x="18513" y="489"/>
                    </a:lnTo>
                    <a:lnTo>
                      <a:pt x="18489" y="392"/>
                    </a:lnTo>
                    <a:lnTo>
                      <a:pt x="18464" y="294"/>
                    </a:lnTo>
                    <a:lnTo>
                      <a:pt x="18416" y="221"/>
                    </a:lnTo>
                    <a:lnTo>
                      <a:pt x="18367" y="148"/>
                    </a:lnTo>
                    <a:lnTo>
                      <a:pt x="18293" y="74"/>
                    </a:lnTo>
                    <a:lnTo>
                      <a:pt x="18196" y="50"/>
                    </a:lnTo>
                    <a:lnTo>
                      <a:pt x="181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1123881" y="4558523"/>
            <a:ext cx="142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This PC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6E825B6-ED72-46F5-8154-94653AD1CC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5" y="3599554"/>
            <a:ext cx="816978" cy="128831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A74E27D-285B-4039-9112-441C510BD3E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050" y="3730743"/>
            <a:ext cx="816978" cy="8169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FB5EA70-F64B-4AA7-9B88-0098153865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042270">
            <a:off x="9369845" y="4571395"/>
            <a:ext cx="1068473" cy="142252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0000" y="3169259"/>
            <a:ext cx="4801913" cy="30676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Group 31"/>
          <p:cNvGrpSpPr/>
          <p:nvPr/>
        </p:nvGrpSpPr>
        <p:grpSpPr>
          <a:xfrm>
            <a:off x="5376759" y="1759491"/>
            <a:ext cx="706582" cy="682454"/>
            <a:chOff x="375746" y="2173754"/>
            <a:chExt cx="706582" cy="682454"/>
          </a:xfrm>
        </p:grpSpPr>
        <p:sp>
          <p:nvSpPr>
            <p:cNvPr id="33" name="Teardrop 32"/>
            <p:cNvSpPr/>
            <p:nvPr/>
          </p:nvSpPr>
          <p:spPr>
            <a:xfrm rot="3120719">
              <a:off x="387810" y="2161690"/>
              <a:ext cx="682454" cy="706582"/>
            </a:xfrm>
            <a:prstGeom prst="teardrop">
              <a:avLst>
                <a:gd name="adj" fmla="val 1486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60702" y="2222593"/>
              <a:ext cx="536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686185" y="1594428"/>
            <a:ext cx="4492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Nháy đúp chuột vào biểu tượng </a:t>
            </a: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trên màn hình nền để kích hoạt phần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mềm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File Explorer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120376" y="1797387"/>
            <a:ext cx="792693" cy="832008"/>
            <a:chOff x="3297167" y="3790013"/>
            <a:chExt cx="2078180" cy="2085869"/>
          </a:xfrm>
        </p:grpSpPr>
        <p:sp>
          <p:nvSpPr>
            <p:cNvPr id="38" name="Rectangle 37"/>
            <p:cNvSpPr/>
            <p:nvPr/>
          </p:nvSpPr>
          <p:spPr>
            <a:xfrm>
              <a:off x="3418609" y="3938155"/>
              <a:ext cx="1828800" cy="127808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oogle Shape;846;p49"/>
            <p:cNvGrpSpPr/>
            <p:nvPr/>
          </p:nvGrpSpPr>
          <p:grpSpPr>
            <a:xfrm>
              <a:off x="3297167" y="3790013"/>
              <a:ext cx="2078180" cy="2085869"/>
              <a:chOff x="2583325" y="2972875"/>
              <a:chExt cx="462850" cy="445750"/>
            </a:xfrm>
          </p:grpSpPr>
          <p:sp>
            <p:nvSpPr>
              <p:cNvPr id="40" name="Google Shape;847;p49"/>
              <p:cNvSpPr/>
              <p:nvPr/>
            </p:nvSpPr>
            <p:spPr>
              <a:xfrm>
                <a:off x="2701775" y="3323350"/>
                <a:ext cx="225950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9038" h="3811" extrusionOk="0">
                    <a:moveTo>
                      <a:pt x="2956" y="1"/>
                    </a:moveTo>
                    <a:lnTo>
                      <a:pt x="2956" y="2956"/>
                    </a:lnTo>
                    <a:lnTo>
                      <a:pt x="685" y="2956"/>
                    </a:lnTo>
                    <a:lnTo>
                      <a:pt x="514" y="3005"/>
                    </a:lnTo>
                    <a:lnTo>
                      <a:pt x="367" y="3103"/>
                    </a:lnTo>
                    <a:lnTo>
                      <a:pt x="245" y="3200"/>
                    </a:lnTo>
                    <a:lnTo>
                      <a:pt x="147" y="3322"/>
                    </a:lnTo>
                    <a:lnTo>
                      <a:pt x="50" y="3469"/>
                    </a:lnTo>
                    <a:lnTo>
                      <a:pt x="1" y="3640"/>
                    </a:lnTo>
                    <a:lnTo>
                      <a:pt x="1" y="3811"/>
                    </a:lnTo>
                    <a:lnTo>
                      <a:pt x="9037" y="3811"/>
                    </a:lnTo>
                    <a:lnTo>
                      <a:pt x="9037" y="3640"/>
                    </a:lnTo>
                    <a:lnTo>
                      <a:pt x="8988" y="3469"/>
                    </a:lnTo>
                    <a:lnTo>
                      <a:pt x="8891" y="3322"/>
                    </a:lnTo>
                    <a:lnTo>
                      <a:pt x="8793" y="3200"/>
                    </a:lnTo>
                    <a:lnTo>
                      <a:pt x="8671" y="3103"/>
                    </a:lnTo>
                    <a:lnTo>
                      <a:pt x="8524" y="3005"/>
                    </a:lnTo>
                    <a:lnTo>
                      <a:pt x="8353" y="2956"/>
                    </a:lnTo>
                    <a:lnTo>
                      <a:pt x="6082" y="2956"/>
                    </a:lnTo>
                    <a:lnTo>
                      <a:pt x="608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48;p49"/>
              <p:cNvSpPr/>
              <p:nvPr/>
            </p:nvSpPr>
            <p:spPr>
              <a:xfrm>
                <a:off x="2583325" y="2972875"/>
                <a:ext cx="462850" cy="337075"/>
              </a:xfrm>
              <a:custGeom>
                <a:avLst/>
                <a:gdLst/>
                <a:ahLst/>
                <a:cxnLst/>
                <a:rect l="l" t="t" r="r" b="b"/>
                <a:pathLst>
                  <a:path w="18514" h="13483" extrusionOk="0">
                    <a:moveTo>
                      <a:pt x="17048" y="1466"/>
                    </a:moveTo>
                    <a:lnTo>
                      <a:pt x="17048" y="12017"/>
                    </a:lnTo>
                    <a:lnTo>
                      <a:pt x="1466" y="12017"/>
                    </a:lnTo>
                    <a:lnTo>
                      <a:pt x="1466" y="1466"/>
                    </a:lnTo>
                    <a:close/>
                    <a:moveTo>
                      <a:pt x="391" y="1"/>
                    </a:moveTo>
                    <a:lnTo>
                      <a:pt x="318" y="50"/>
                    </a:lnTo>
                    <a:lnTo>
                      <a:pt x="220" y="74"/>
                    </a:lnTo>
                    <a:lnTo>
                      <a:pt x="147" y="148"/>
                    </a:lnTo>
                    <a:lnTo>
                      <a:pt x="98" y="221"/>
                    </a:lnTo>
                    <a:lnTo>
                      <a:pt x="49" y="294"/>
                    </a:lnTo>
                    <a:lnTo>
                      <a:pt x="25" y="392"/>
                    </a:lnTo>
                    <a:lnTo>
                      <a:pt x="1" y="489"/>
                    </a:lnTo>
                    <a:lnTo>
                      <a:pt x="1" y="12994"/>
                    </a:lnTo>
                    <a:lnTo>
                      <a:pt x="25" y="13092"/>
                    </a:lnTo>
                    <a:lnTo>
                      <a:pt x="49" y="13189"/>
                    </a:lnTo>
                    <a:lnTo>
                      <a:pt x="98" y="13263"/>
                    </a:lnTo>
                    <a:lnTo>
                      <a:pt x="147" y="13336"/>
                    </a:lnTo>
                    <a:lnTo>
                      <a:pt x="220" y="13409"/>
                    </a:lnTo>
                    <a:lnTo>
                      <a:pt x="318" y="13434"/>
                    </a:lnTo>
                    <a:lnTo>
                      <a:pt x="391" y="13483"/>
                    </a:lnTo>
                    <a:lnTo>
                      <a:pt x="18123" y="13483"/>
                    </a:lnTo>
                    <a:lnTo>
                      <a:pt x="18196" y="13434"/>
                    </a:lnTo>
                    <a:lnTo>
                      <a:pt x="18293" y="13409"/>
                    </a:lnTo>
                    <a:lnTo>
                      <a:pt x="18367" y="13336"/>
                    </a:lnTo>
                    <a:lnTo>
                      <a:pt x="18416" y="13263"/>
                    </a:lnTo>
                    <a:lnTo>
                      <a:pt x="18464" y="13189"/>
                    </a:lnTo>
                    <a:lnTo>
                      <a:pt x="18489" y="13092"/>
                    </a:lnTo>
                    <a:lnTo>
                      <a:pt x="18513" y="12994"/>
                    </a:lnTo>
                    <a:lnTo>
                      <a:pt x="18513" y="489"/>
                    </a:lnTo>
                    <a:lnTo>
                      <a:pt x="18489" y="392"/>
                    </a:lnTo>
                    <a:lnTo>
                      <a:pt x="18464" y="294"/>
                    </a:lnTo>
                    <a:lnTo>
                      <a:pt x="18416" y="221"/>
                    </a:lnTo>
                    <a:lnTo>
                      <a:pt x="18367" y="148"/>
                    </a:lnTo>
                    <a:lnTo>
                      <a:pt x="18293" y="74"/>
                    </a:lnTo>
                    <a:lnTo>
                      <a:pt x="18196" y="50"/>
                    </a:lnTo>
                    <a:lnTo>
                      <a:pt x="181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170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09765 0.07986 C -0.11784 0.09815 -0.14791 0.10972 -0.17981 0.10972 C -0.21588 0.10972 -0.24466 0.09815 -0.26484 0.07986 L -0.36119 7.40741E-7 " pathEditMode="relative" rAng="0" ptsTypes="AAAAA">
                                      <p:cBhvr>
                                        <p:cTn id="35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0" y="548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15 -0.06204 L 0.03815 -0.06181 C 0.03841 -0.07523 0.03919 -0.08843 0.03919 -0.10162 C 0.03919 -0.10648 0.03841 -0.11134 0.03815 -0.1162 C 0.03776 -0.12384 0.0375 -0.13171 0.03711 -0.13958 C 0.03607 -0.15856 0.03607 -0.14722 0.03607 -0.15393 L 0.01484 -0.11435 L -0.01367 -0.16111 L -0.04609 -0.10532 L -0.0319 -0.0331 L -0.06628 -0.06574 L -0.04505 0.00301 L -0.04505 0.00324 " pathEditMode="relative" rAng="0" ptsTypes="AAAAAAAAAAAAA">
                                      <p:cBhvr>
                                        <p:cTn id="3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-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7" grpId="0"/>
      <p:bldP spid="21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9799058" y="3640137"/>
            <a:ext cx="2176966" cy="613064"/>
          </a:xfrm>
          <a:prstGeom prst="roundRect">
            <a:avLst>
              <a:gd name="adj" fmla="val 3609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81325" y="3333605"/>
            <a:ext cx="2176966" cy="613064"/>
          </a:xfrm>
          <a:prstGeom prst="roundRect">
            <a:avLst>
              <a:gd name="adj" fmla="val 3609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2476693" y="191975"/>
            <a:ext cx="8410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TÌM HIỂU CẤU TRÚC CỦA MỘT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97167" y="933064"/>
            <a:ext cx="6449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Thực hiện theo hướng dẫn để tìm hiểu </a:t>
            </a: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 lưu trữ, sắp xếp thông tin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máy tính</a:t>
            </a:r>
            <a:endParaRPr kumimoji="0" lang="vi-VN" sz="24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234" y="1881006"/>
            <a:ext cx="7124700" cy="44241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/>
          <p:cNvSpPr txBox="1"/>
          <p:nvPr/>
        </p:nvSpPr>
        <p:spPr>
          <a:xfrm>
            <a:off x="81325" y="3406739"/>
            <a:ext cx="2176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Khung bên trái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782934" y="3715836"/>
            <a:ext cx="2533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Khung bên phải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766454" y="3946669"/>
            <a:ext cx="972001" cy="8160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9430288" y="4253200"/>
            <a:ext cx="1426080" cy="3511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770583" y="6413894"/>
            <a:ext cx="4976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Cửa sổ phần mềm </a:t>
            </a:r>
            <a:r>
              <a:rPr lang="fr-FR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File Explorer</a:t>
            </a:r>
            <a:endParaRPr kumimoji="0" lang="vi-VN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B0BF00-B9A8-1E85-4A97-8C7E0C8E29CF}"/>
              </a:ext>
            </a:extLst>
          </p:cNvPr>
          <p:cNvSpPr/>
          <p:nvPr/>
        </p:nvSpPr>
        <p:spPr>
          <a:xfrm>
            <a:off x="2658234" y="3333605"/>
            <a:ext cx="1850704" cy="29715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663B23-8253-CF70-2FBB-65CF048CA9EB}"/>
              </a:ext>
            </a:extLst>
          </p:cNvPr>
          <p:cNvSpPr/>
          <p:nvPr/>
        </p:nvSpPr>
        <p:spPr>
          <a:xfrm>
            <a:off x="4546082" y="3333605"/>
            <a:ext cx="5236851" cy="29715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3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3" grpId="0" animBg="1"/>
      <p:bldP spid="117" grpId="0"/>
      <p:bldP spid="33" grpId="0"/>
      <p:bldP spid="34" grpId="0"/>
      <p:bldP spid="37" grpId="0"/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476693" y="191975"/>
            <a:ext cx="8410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TÌM HIỂU CẤU TRÚC CỦA MỘT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22275" y="730848"/>
            <a:ext cx="6449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Thực hiện theo hướng dẫn để tìm hiểu </a:t>
            </a: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 lưu trữ, sắp xếp thông tin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máy tính</a:t>
            </a:r>
            <a:endParaRPr kumimoji="0" lang="vi-VN" sz="24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37323" y="2361468"/>
            <a:ext cx="8171315" cy="4206557"/>
            <a:chOff x="4282722" y="2510950"/>
            <a:chExt cx="8171315" cy="4206557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9A1B7839-4B2D-4579-84BF-8C03044DF0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5" r="5425" b="10873"/>
            <a:stretch/>
          </p:blipFill>
          <p:spPr bwMode="auto">
            <a:xfrm>
              <a:off x="4282722" y="2510950"/>
              <a:ext cx="8171315" cy="4206557"/>
            </a:xfrm>
            <a:prstGeom prst="rect">
              <a:avLst/>
            </a:prstGeom>
            <a:noFill/>
            <a:ln>
              <a:noFill/>
            </a:ln>
            <a:effectLst>
              <a:outerShdw blurRad="3302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5372100" y="2701636"/>
              <a:ext cx="5943600" cy="34082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191" y="2746926"/>
            <a:ext cx="4801913" cy="30676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Group 26"/>
          <p:cNvGrpSpPr/>
          <p:nvPr/>
        </p:nvGrpSpPr>
        <p:grpSpPr>
          <a:xfrm>
            <a:off x="9147979" y="2198863"/>
            <a:ext cx="682454" cy="706582"/>
            <a:chOff x="387810" y="2161690"/>
            <a:chExt cx="682454" cy="706582"/>
          </a:xfrm>
        </p:grpSpPr>
        <p:sp>
          <p:nvSpPr>
            <p:cNvPr id="37" name="Teardrop 36"/>
            <p:cNvSpPr/>
            <p:nvPr/>
          </p:nvSpPr>
          <p:spPr>
            <a:xfrm rot="8365116">
              <a:off x="387810" y="2161690"/>
              <a:ext cx="682454" cy="706582"/>
            </a:xfrm>
            <a:prstGeom prst="teardrop">
              <a:avLst>
                <a:gd name="adj" fmla="val 1486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60702" y="2222593"/>
              <a:ext cx="536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2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7407723" y="3656098"/>
            <a:ext cx="4162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Nháy đúp chuột vào </a:t>
            </a: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ổ đĩa D: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ở khung bên phải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6E825B6-ED72-46F5-8154-94653AD1CC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59" y="4939385"/>
            <a:ext cx="816978" cy="1288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0191" y="2739781"/>
            <a:ext cx="4801913" cy="30747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542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43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4578</TotalTime>
  <Words>2654</Words>
  <Application>Microsoft Office PowerPoint</Application>
  <PresentationFormat>Widescreen</PresentationFormat>
  <Paragraphs>362</Paragraphs>
  <Slides>41</Slides>
  <Notes>41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Roboto</vt:lpstr>
      <vt:lpstr>Arial</vt:lpstr>
      <vt:lpstr>Pangolin</vt:lpstr>
      <vt:lpstr>Segoe UI</vt:lpstr>
      <vt:lpstr>Roboto Black</vt:lpstr>
      <vt:lpstr>Calibri Light</vt:lpstr>
      <vt:lpstr>Times New Roman</vt:lpstr>
      <vt:lpstr>Calibri</vt:lpstr>
      <vt:lpstr>Webdings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Gợi 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298</cp:revision>
  <dcterms:created xsi:type="dcterms:W3CDTF">2023-04-01T23:44:56Z</dcterms:created>
  <dcterms:modified xsi:type="dcterms:W3CDTF">2024-04-25T14:04:06Z</dcterms:modified>
</cp:coreProperties>
</file>