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73" r:id="rId4"/>
    <p:sldMasterId id="2147483895" r:id="rId5"/>
    <p:sldMasterId id="2147483899" r:id="rId6"/>
    <p:sldMasterId id="2147483914" r:id="rId7"/>
  </p:sldMasterIdLst>
  <p:notesMasterIdLst>
    <p:notesMasterId r:id="rId17"/>
  </p:notesMasterIdLst>
  <p:sldIdLst>
    <p:sldId id="262" r:id="rId8"/>
    <p:sldId id="8733" r:id="rId9"/>
    <p:sldId id="325" r:id="rId10"/>
    <p:sldId id="287" r:id="rId11"/>
    <p:sldId id="2889" r:id="rId12"/>
    <p:sldId id="2007577103" r:id="rId13"/>
    <p:sldId id="2897" r:id="rId14"/>
    <p:sldId id="316" r:id="rId15"/>
    <p:sldId id="51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>
        <p:scale>
          <a:sx n="81" d="100"/>
          <a:sy n="81" d="100"/>
        </p:scale>
        <p:origin x="-186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085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A9C252-B8D0-45BC-8B32-1871FD7C78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3925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217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xmlns="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xmlns="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xmlns="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xmlns="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xmlns="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xmlns="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xmlns="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xmlns="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xmlns="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xmlns="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1923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xmlns="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xmlns="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xmlns="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12710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E960F8-D3D5-48B2-8C10-187C3AA94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C992263-FF69-4D33-9C21-339084650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GV thiết kế: Chu Thị Soa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BE36C80-7CC8-45A6-BFE8-56632A1D0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9E4F10-7E0F-4092-90DD-7D87748D01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954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1FA7067E-0E22-4B3A-BDEE-9E0FCEBC4A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0A548574-9725-474C-B8D9-6A09C11CBB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F8644E16-10F4-46F0-9D71-2E430B929F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CD5568-032A-43A5-AE91-1D3E535D7B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55268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2024/4/26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78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2024/4/26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703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5D8FF-2E9F-442B-BB87-F60812F93E0E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DA8C-76FF-4600-8B22-5DB6B4BA3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3038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5D8FF-2E9F-442B-BB87-F60812F93E0E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DA8C-76FF-4600-8B22-5DB6B4BA3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3914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5D8FF-2E9F-442B-BB87-F60812F93E0E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DA8C-76FF-4600-8B22-5DB6B4BA3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28907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5D8FF-2E9F-442B-BB87-F60812F93E0E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DA8C-76FF-4600-8B22-5DB6B4BA3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4407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5D8FF-2E9F-442B-BB87-F60812F93E0E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DA8C-76FF-4600-8B22-5DB6B4BA3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35953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5D8FF-2E9F-442B-BB87-F60812F93E0E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DA8C-76FF-4600-8B22-5DB6B4BA3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26538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5D8FF-2E9F-442B-BB87-F60812F93E0E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DA8C-76FF-4600-8B22-5DB6B4BA3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159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5D8FF-2E9F-442B-BB87-F60812F93E0E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DA8C-76FF-4600-8B22-5DB6B4BA3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88640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5D8FF-2E9F-442B-BB87-F60812F93E0E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DA8C-76FF-4600-8B22-5DB6B4BA3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16791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5D8FF-2E9F-442B-BB87-F60812F93E0E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DA8C-76FF-4600-8B22-5DB6B4BA3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92764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5D8FF-2E9F-442B-BB87-F60812F93E0E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DA8C-76FF-4600-8B22-5DB6B4BA3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56895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755053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658194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954697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10871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xmlns="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83809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  <p:sldLayoutId id="2147483934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2024/4/26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2024/4/26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2024/4/26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2024/4/26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32" r:id="rId4"/>
    <p:sldLayoutId id="2147483935" r:id="rId5"/>
    <p:sldLayoutId id="2147483936" r:id="rId6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2024/4/26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6CCAA99-4439-4DFD-9FD7-FE41E23FFDD0}"/>
              </a:ext>
            </a:extLst>
          </p:cNvPr>
          <p:cNvSpPr txBox="1"/>
          <p:nvPr userDrawn="1"/>
        </p:nvSpPr>
        <p:spPr>
          <a:xfrm>
            <a:off x="8920716" y="-37306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err="1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29367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F5D8FF-2E9F-442B-BB87-F60812F93E0E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51DA8C-76FF-4600-8B22-5DB6B4BA3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262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  <p:sldLayoutId id="2147483927" r:id="rId12"/>
    <p:sldLayoutId id="2147483928" r:id="rId13"/>
    <p:sldLayoutId id="2147483929" r:id="rId14"/>
    <p:sldLayoutId id="2147483930" r:id="rId15"/>
    <p:sldLayoutId id="214748393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7.tmp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9.png"/><Relationship Id="rId5" Type="http://schemas.microsoft.com/office/2007/relationships/hdphoto" Target="../media/hdphoto1.wdp"/><Relationship Id="rId10" Type="http://schemas.openxmlformats.org/officeDocument/2006/relationships/image" Target="../media/image51.png"/><Relationship Id="rId4" Type="http://schemas.openxmlformats.org/officeDocument/2006/relationships/image" Target="../media/image48.pn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2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6.wdp"/><Relationship Id="rId5" Type="http://schemas.openxmlformats.org/officeDocument/2006/relationships/image" Target="../media/image57.png"/><Relationship Id="rId4" Type="http://schemas.openxmlformats.org/officeDocument/2006/relationships/image" Target="../media/image56.tm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1541" y="2550695"/>
            <a:ext cx="9211377" cy="1146546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</a:t>
            </a:r>
            <a:b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sz="5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sz="5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sz="5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5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thầy</a:t>
            </a:r>
            <a:r>
              <a:rPr lang="en-US" sz="5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cô</a:t>
            </a:r>
            <a:r>
              <a:rPr lang="en-US" sz="5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giáo</a:t>
            </a:r>
            <a:r>
              <a:rPr lang="en-US" sz="5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br>
              <a:rPr lang="en-US" sz="5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sz="5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5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5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em</a:t>
            </a:r>
            <a:r>
              <a:rPr lang="en-US" sz="5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sz="5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5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5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altLang="vi-VN" sz="5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5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Toán</a:t>
            </a:r>
            <a:r>
              <a:rPr lang="en-US" altLang="vi-VN" sz="5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en-US" altLang="vi-VN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27301361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>
            <a:extLst>
              <a:ext uri="{FF2B5EF4-FFF2-40B4-BE49-F238E27FC236}">
                <a16:creationId xmlns:a16="http://schemas.microsoft.com/office/drawing/2014/main" xmlns="" id="{444404C5-701F-4CD5-87DC-10316E74D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152400"/>
            <a:ext cx="12573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Slide Number Placeholder 2">
            <a:extLst>
              <a:ext uri="{FF2B5EF4-FFF2-40B4-BE49-F238E27FC236}">
                <a16:creationId xmlns:a16="http://schemas.microsoft.com/office/drawing/2014/main" xmlns="" id="{EB5568A0-BC76-4172-8259-7B02A5872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5B5422-173A-4BBE-9E00-09CB5C8D4EE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23F1563-5116-48E1-9FEF-43F635876A10}"/>
              </a:ext>
            </a:extLst>
          </p:cNvPr>
          <p:cNvSpPr/>
          <p:nvPr/>
        </p:nvSpPr>
        <p:spPr>
          <a:xfrm>
            <a:off x="1899315" y="2561455"/>
            <a:ext cx="8338782" cy="204671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472C4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Kh</a:t>
            </a:r>
            <a:r>
              <a:rPr lang="en-US" sz="11500" b="1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Calibri" panose="020F0502020204030204"/>
              </a:rPr>
              <a:t>ởi</a:t>
            </a:r>
            <a:r>
              <a:rPr lang="en-US" sz="11500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Calibri" panose="020F0502020204030204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endParaRPr kumimoji="0" lang="en-US" sz="11500" b="1" i="0" u="none" strike="noStrike" kern="1200" cap="none" spc="0" normalizeH="0" baseline="0" noProof="0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472C4"/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074148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 Học Toán - Thanh Thảo">
            <a:hlinkClick r:id="" action="ppaction://media"/>
            <a:extLst>
              <a:ext uri="{FF2B5EF4-FFF2-40B4-BE49-F238E27FC236}">
                <a16:creationId xmlns:a16="http://schemas.microsoft.com/office/drawing/2014/main" xmlns="" id="{8800D295-1E59-4E8B-928B-3CA5403263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6105" y="291548"/>
            <a:ext cx="11092070" cy="591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036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7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01A2DCC-4234-472C-8E42-A470BAC8F97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76200"/>
            <a:ext cx="12191999" cy="6934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E7DCF09-9770-469F-AE44-C96F7F4146FA}"/>
              </a:ext>
            </a:extLst>
          </p:cNvPr>
          <p:cNvSpPr txBox="1"/>
          <p:nvPr/>
        </p:nvSpPr>
        <p:spPr>
          <a:xfrm>
            <a:off x="1458226" y="983601"/>
            <a:ext cx="8662737" cy="2286099"/>
          </a:xfrm>
          <a:prstGeom prst="rect">
            <a:avLst/>
          </a:prstGeom>
          <a:noFill/>
        </p:spPr>
        <p:txBody>
          <a:bodyPr wrap="square" lIns="69365" tIns="34715" rIns="69365" bIns="34715">
            <a:spAutoFit/>
          </a:bodyPr>
          <a:lstStyle/>
          <a:p>
            <a:pPr algn="ctr" defTabSz="51208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b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algn="ctr" defTabSz="51208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Toán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algn="ctr" defTabSz="51208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65: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Biểu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đồ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tranh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(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Tiết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37533540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16623E-7 -1.57598E-6 L 3.16623E-7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2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16623E-7 -1.57598E-6 L 3.16623E-7 -0.07223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2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B63E3C23-9BF4-462F-8429-16E3D5D6069E}"/>
              </a:ext>
            </a:extLst>
          </p:cNvPr>
          <p:cNvGrpSpPr/>
          <p:nvPr/>
        </p:nvGrpSpPr>
        <p:grpSpPr>
          <a:xfrm>
            <a:off x="1683008" y="534335"/>
            <a:ext cx="4618306" cy="570588"/>
            <a:chOff x="1300653" y="1487987"/>
            <a:chExt cx="3536288" cy="57058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5A4E4FAC-4588-4126-A872-610F01A9AE7E}"/>
                </a:ext>
              </a:extLst>
            </p:cNvPr>
            <p:cNvSpPr txBox="1"/>
            <p:nvPr/>
          </p:nvSpPr>
          <p:spPr>
            <a:xfrm>
              <a:off x="1801298" y="1511671"/>
              <a:ext cx="30356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Cho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biểu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đồ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sau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: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46FA5F90-A810-4F21-979B-F5E57E16AE7C}"/>
                </a:ext>
              </a:extLst>
            </p:cNvPr>
            <p:cNvSpPr/>
            <p:nvPr/>
          </p:nvSpPr>
          <p:spPr>
            <a:xfrm>
              <a:off x="1300653" y="1487987"/>
              <a:ext cx="438350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1</a:t>
              </a:r>
            </a:p>
          </p:txBody>
        </p:sp>
      </p:grp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B32BA640-81A3-4EA3-B0C2-5CF18C3426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5203146"/>
              </p:ext>
            </p:extLst>
          </p:nvPr>
        </p:nvGraphicFramePr>
        <p:xfrm>
          <a:off x="6008714" y="1216625"/>
          <a:ext cx="5168652" cy="5190709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722884">
                  <a:extLst>
                    <a:ext uri="{9D8B030D-6E8A-4147-A177-3AD203B41FA5}">
                      <a16:colId xmlns:a16="http://schemas.microsoft.com/office/drawing/2014/main" xmlns="" val="3272789016"/>
                    </a:ext>
                  </a:extLst>
                </a:gridCol>
                <a:gridCol w="1722884">
                  <a:extLst>
                    <a:ext uri="{9D8B030D-6E8A-4147-A177-3AD203B41FA5}">
                      <a16:colId xmlns:a16="http://schemas.microsoft.com/office/drawing/2014/main" xmlns="" val="3390251747"/>
                    </a:ext>
                  </a:extLst>
                </a:gridCol>
                <a:gridCol w="1722884">
                  <a:extLst>
                    <a:ext uri="{9D8B030D-6E8A-4147-A177-3AD203B41FA5}">
                      <a16:colId xmlns:a16="http://schemas.microsoft.com/office/drawing/2014/main" xmlns="" val="898359590"/>
                    </a:ext>
                  </a:extLst>
                </a:gridCol>
              </a:tblGrid>
              <a:tr h="473350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77980505"/>
                  </a:ext>
                </a:extLst>
              </a:tr>
              <a:tr h="41813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Búp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bê</a:t>
                      </a:r>
                      <a:endParaRPr 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Gấu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bông</a:t>
                      </a:r>
                      <a:endParaRPr 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Sóc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bông</a:t>
                      </a:r>
                      <a:endParaRPr 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59152631"/>
                  </a:ext>
                </a:extLst>
              </a:tr>
            </a:tbl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B357C556-84C8-4811-9662-3995B687B759}"/>
              </a:ext>
            </a:extLst>
          </p:cNvPr>
          <p:cNvGrpSpPr/>
          <p:nvPr/>
        </p:nvGrpSpPr>
        <p:grpSpPr>
          <a:xfrm>
            <a:off x="9662116" y="1280135"/>
            <a:ext cx="914528" cy="4455421"/>
            <a:chOff x="9905936" y="656406"/>
            <a:chExt cx="914528" cy="5147494"/>
          </a:xfrm>
        </p:grpSpPr>
        <p:pic>
          <p:nvPicPr>
            <p:cNvPr id="11" name="Picture 10" descr="Screen Clipping">
              <a:extLst>
                <a:ext uri="{FF2B5EF4-FFF2-40B4-BE49-F238E27FC236}">
                  <a16:creationId xmlns:a16="http://schemas.microsoft.com/office/drawing/2014/main" xmlns="" id="{AAF07AEE-3D27-493A-A4F1-87A57CF728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09" b="6469"/>
            <a:stretch/>
          </p:blipFill>
          <p:spPr>
            <a:xfrm>
              <a:off x="9905936" y="5010150"/>
              <a:ext cx="914528" cy="793750"/>
            </a:xfrm>
            <a:prstGeom prst="rect">
              <a:avLst/>
            </a:prstGeom>
          </p:spPr>
        </p:pic>
        <p:pic>
          <p:nvPicPr>
            <p:cNvPr id="12" name="Picture 11" descr="Screen Clipping">
              <a:extLst>
                <a:ext uri="{FF2B5EF4-FFF2-40B4-BE49-F238E27FC236}">
                  <a16:creationId xmlns:a16="http://schemas.microsoft.com/office/drawing/2014/main" xmlns="" id="{0DB38B98-9D94-4819-B1F9-9191DF5BDA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09" b="6469"/>
            <a:stretch/>
          </p:blipFill>
          <p:spPr>
            <a:xfrm>
              <a:off x="9905936" y="4138022"/>
              <a:ext cx="914528" cy="793750"/>
            </a:xfrm>
            <a:prstGeom prst="rect">
              <a:avLst/>
            </a:prstGeom>
          </p:spPr>
        </p:pic>
        <p:pic>
          <p:nvPicPr>
            <p:cNvPr id="13" name="Picture 12" descr="Screen Clipping">
              <a:extLst>
                <a:ext uri="{FF2B5EF4-FFF2-40B4-BE49-F238E27FC236}">
                  <a16:creationId xmlns:a16="http://schemas.microsoft.com/office/drawing/2014/main" xmlns="" id="{6C407C76-A022-427E-9F5B-98EF22CA83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09" b="6469"/>
            <a:stretch/>
          </p:blipFill>
          <p:spPr>
            <a:xfrm>
              <a:off x="9905936" y="3272790"/>
              <a:ext cx="914528" cy="793750"/>
            </a:xfrm>
            <a:prstGeom prst="rect">
              <a:avLst/>
            </a:prstGeom>
          </p:spPr>
        </p:pic>
        <p:pic>
          <p:nvPicPr>
            <p:cNvPr id="14" name="Picture 13" descr="Screen Clipping">
              <a:extLst>
                <a:ext uri="{FF2B5EF4-FFF2-40B4-BE49-F238E27FC236}">
                  <a16:creationId xmlns:a16="http://schemas.microsoft.com/office/drawing/2014/main" xmlns="" id="{65D784FF-CE50-4E07-93EF-37D098E91A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09" b="6469"/>
            <a:stretch/>
          </p:blipFill>
          <p:spPr>
            <a:xfrm>
              <a:off x="9905936" y="2400662"/>
              <a:ext cx="914528" cy="793750"/>
            </a:xfrm>
            <a:prstGeom prst="rect">
              <a:avLst/>
            </a:prstGeom>
          </p:spPr>
        </p:pic>
        <p:pic>
          <p:nvPicPr>
            <p:cNvPr id="15" name="Picture 14" descr="Screen Clipping">
              <a:extLst>
                <a:ext uri="{FF2B5EF4-FFF2-40B4-BE49-F238E27FC236}">
                  <a16:creationId xmlns:a16="http://schemas.microsoft.com/office/drawing/2014/main" xmlns="" id="{37A8318F-2FF8-429E-A8CD-CF08F17AF0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09" b="6469"/>
            <a:stretch/>
          </p:blipFill>
          <p:spPr>
            <a:xfrm>
              <a:off x="9905936" y="1528534"/>
              <a:ext cx="914528" cy="793750"/>
            </a:xfrm>
            <a:prstGeom prst="rect">
              <a:avLst/>
            </a:prstGeom>
          </p:spPr>
        </p:pic>
        <p:pic>
          <p:nvPicPr>
            <p:cNvPr id="16" name="Picture 15" descr="Screen Clipping">
              <a:extLst>
                <a:ext uri="{FF2B5EF4-FFF2-40B4-BE49-F238E27FC236}">
                  <a16:creationId xmlns:a16="http://schemas.microsoft.com/office/drawing/2014/main" xmlns="" id="{A375EA30-109E-49D1-82F6-2F15115F2B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09" b="6469"/>
            <a:stretch/>
          </p:blipFill>
          <p:spPr>
            <a:xfrm>
              <a:off x="9905936" y="656406"/>
              <a:ext cx="914528" cy="79375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29327F3-DB2A-405A-AC21-20D08FBF42AF}"/>
              </a:ext>
            </a:extLst>
          </p:cNvPr>
          <p:cNvGrpSpPr/>
          <p:nvPr/>
        </p:nvGrpSpPr>
        <p:grpSpPr>
          <a:xfrm>
            <a:off x="6301314" y="1280136"/>
            <a:ext cx="790685" cy="4472941"/>
            <a:chOff x="6545134" y="638885"/>
            <a:chExt cx="790685" cy="5182535"/>
          </a:xfrm>
        </p:grpSpPr>
        <p:pic>
          <p:nvPicPr>
            <p:cNvPr id="18" name="Picture 17" descr="Screen Clipping">
              <a:extLst>
                <a:ext uri="{FF2B5EF4-FFF2-40B4-BE49-F238E27FC236}">
                  <a16:creationId xmlns:a16="http://schemas.microsoft.com/office/drawing/2014/main" xmlns="" id="{5687EE77-75FB-4479-B544-E4A0522ED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5134" y="4992629"/>
              <a:ext cx="790685" cy="828791"/>
            </a:xfrm>
            <a:prstGeom prst="rect">
              <a:avLst/>
            </a:prstGeom>
          </p:spPr>
        </p:pic>
        <p:pic>
          <p:nvPicPr>
            <p:cNvPr id="19" name="Picture 18" descr="Screen Clipping">
              <a:extLst>
                <a:ext uri="{FF2B5EF4-FFF2-40B4-BE49-F238E27FC236}">
                  <a16:creationId xmlns:a16="http://schemas.microsoft.com/office/drawing/2014/main" xmlns="" id="{1B5A8672-CF08-49E9-9E29-7A0D6450B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5134" y="4102981"/>
              <a:ext cx="790685" cy="828791"/>
            </a:xfrm>
            <a:prstGeom prst="rect">
              <a:avLst/>
            </a:prstGeom>
          </p:spPr>
        </p:pic>
        <p:pic>
          <p:nvPicPr>
            <p:cNvPr id="20" name="Picture 19" descr="Screen Clipping">
              <a:extLst>
                <a:ext uri="{FF2B5EF4-FFF2-40B4-BE49-F238E27FC236}">
                  <a16:creationId xmlns:a16="http://schemas.microsoft.com/office/drawing/2014/main" xmlns="" id="{C4C5DD0B-46F7-4389-BEA2-1D40CFD39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5134" y="3255269"/>
              <a:ext cx="790685" cy="828791"/>
            </a:xfrm>
            <a:prstGeom prst="rect">
              <a:avLst/>
            </a:prstGeom>
          </p:spPr>
        </p:pic>
        <p:pic>
          <p:nvPicPr>
            <p:cNvPr id="21" name="Picture 20" descr="Screen Clipping">
              <a:extLst>
                <a:ext uri="{FF2B5EF4-FFF2-40B4-BE49-F238E27FC236}">
                  <a16:creationId xmlns:a16="http://schemas.microsoft.com/office/drawing/2014/main" xmlns="" id="{4627841F-1188-4E0F-BFD7-4C14FD2E6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5134" y="2383141"/>
              <a:ext cx="790685" cy="828791"/>
            </a:xfrm>
            <a:prstGeom prst="rect">
              <a:avLst/>
            </a:prstGeom>
          </p:spPr>
        </p:pic>
        <p:pic>
          <p:nvPicPr>
            <p:cNvPr id="22" name="Picture 21" descr="Screen Clipping">
              <a:extLst>
                <a:ext uri="{FF2B5EF4-FFF2-40B4-BE49-F238E27FC236}">
                  <a16:creationId xmlns:a16="http://schemas.microsoft.com/office/drawing/2014/main" xmlns="" id="{0EF1DDF5-A037-44B2-8716-1212F572E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5134" y="1511013"/>
              <a:ext cx="790685" cy="828791"/>
            </a:xfrm>
            <a:prstGeom prst="rect">
              <a:avLst/>
            </a:prstGeom>
          </p:spPr>
        </p:pic>
        <p:pic>
          <p:nvPicPr>
            <p:cNvPr id="23" name="Picture 22" descr="Screen Clipping">
              <a:extLst>
                <a:ext uri="{FF2B5EF4-FFF2-40B4-BE49-F238E27FC236}">
                  <a16:creationId xmlns:a16="http://schemas.microsoft.com/office/drawing/2014/main" xmlns="" id="{FDAF674B-BB54-47E5-B441-4FFA5F1F5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5134" y="638885"/>
              <a:ext cx="790685" cy="828791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068E3B53-FCC3-4102-9777-E1908A9D976C}"/>
              </a:ext>
            </a:extLst>
          </p:cNvPr>
          <p:cNvGrpSpPr/>
          <p:nvPr/>
        </p:nvGrpSpPr>
        <p:grpSpPr>
          <a:xfrm>
            <a:off x="8050972" y="2887579"/>
            <a:ext cx="733527" cy="2865498"/>
            <a:chOff x="8294792" y="2400662"/>
            <a:chExt cx="733527" cy="3420758"/>
          </a:xfrm>
        </p:grpSpPr>
        <p:pic>
          <p:nvPicPr>
            <p:cNvPr id="25" name="Picture 24" descr="Screen Clipping">
              <a:extLst>
                <a:ext uri="{FF2B5EF4-FFF2-40B4-BE49-F238E27FC236}">
                  <a16:creationId xmlns:a16="http://schemas.microsoft.com/office/drawing/2014/main" xmlns="" id="{923E9EC1-A399-47ED-838E-F0F21B5A1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4792" y="5011682"/>
              <a:ext cx="733527" cy="809738"/>
            </a:xfrm>
            <a:prstGeom prst="roundRect">
              <a:avLst>
                <a:gd name="adj" fmla="val 35279"/>
              </a:avLst>
            </a:prstGeom>
          </p:spPr>
        </p:pic>
        <p:pic>
          <p:nvPicPr>
            <p:cNvPr id="26" name="Picture 25" descr="Screen Clipping">
              <a:extLst>
                <a:ext uri="{FF2B5EF4-FFF2-40B4-BE49-F238E27FC236}">
                  <a16:creationId xmlns:a16="http://schemas.microsoft.com/office/drawing/2014/main" xmlns="" id="{1F630B81-1F23-4EC4-A63A-B2CE3B3105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4792" y="4138022"/>
              <a:ext cx="733527" cy="809738"/>
            </a:xfrm>
            <a:prstGeom prst="roundRect">
              <a:avLst>
                <a:gd name="adj" fmla="val 35279"/>
              </a:avLst>
            </a:prstGeom>
          </p:spPr>
        </p:pic>
        <p:pic>
          <p:nvPicPr>
            <p:cNvPr id="27" name="Picture 26" descr="Screen Clipping">
              <a:extLst>
                <a:ext uri="{FF2B5EF4-FFF2-40B4-BE49-F238E27FC236}">
                  <a16:creationId xmlns:a16="http://schemas.microsoft.com/office/drawing/2014/main" xmlns="" id="{F6636D06-1C1C-454D-BDA9-82FAF3A22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4792" y="3264362"/>
              <a:ext cx="733527" cy="809738"/>
            </a:xfrm>
            <a:prstGeom prst="roundRect">
              <a:avLst>
                <a:gd name="adj" fmla="val 35279"/>
              </a:avLst>
            </a:prstGeom>
          </p:spPr>
        </p:pic>
        <p:pic>
          <p:nvPicPr>
            <p:cNvPr id="28" name="Picture 27" descr="Screen Clipping">
              <a:extLst>
                <a:ext uri="{FF2B5EF4-FFF2-40B4-BE49-F238E27FC236}">
                  <a16:creationId xmlns:a16="http://schemas.microsoft.com/office/drawing/2014/main" xmlns="" id="{F5956BA1-6E20-40F3-8EBE-B27FFB5AB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4792" y="2400662"/>
              <a:ext cx="733527" cy="809738"/>
            </a:xfrm>
            <a:prstGeom prst="roundRect">
              <a:avLst>
                <a:gd name="adj" fmla="val 35279"/>
              </a:avLst>
            </a:prstGeom>
          </p:spPr>
        </p:pic>
      </p:grpSp>
      <p:sp>
        <p:nvSpPr>
          <p:cNvPr id="29" name="Rounded Rectangle 29">
            <a:extLst>
              <a:ext uri="{FF2B5EF4-FFF2-40B4-BE49-F238E27FC236}">
                <a16:creationId xmlns:a16="http://schemas.microsoft.com/office/drawing/2014/main" xmlns="" id="{FC3B6A23-C578-483F-A7DA-72B03112711E}"/>
              </a:ext>
            </a:extLst>
          </p:cNvPr>
          <p:cNvSpPr/>
          <p:nvPr/>
        </p:nvSpPr>
        <p:spPr>
          <a:xfrm>
            <a:off x="726346" y="1555604"/>
            <a:ext cx="5149549" cy="8195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 descr="Screen Clipping">
            <a:extLst>
              <a:ext uri="{FF2B5EF4-FFF2-40B4-BE49-F238E27FC236}">
                <a16:creationId xmlns:a16="http://schemas.microsoft.com/office/drawing/2014/main" xmlns="" id="{09EE21D9-E23E-4871-8A8A-DD57E56DECA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6037"/>
          <a:stretch/>
        </p:blipFill>
        <p:spPr>
          <a:xfrm>
            <a:off x="584402" y="2375157"/>
            <a:ext cx="1671079" cy="1691751"/>
          </a:xfrm>
          <a:prstGeom prst="rect">
            <a:avLst/>
          </a:prstGeom>
        </p:spPr>
      </p:pic>
      <p:pic>
        <p:nvPicPr>
          <p:cNvPr id="32" name="Picture 31" descr="Screen Clipping">
            <a:extLst>
              <a:ext uri="{FF2B5EF4-FFF2-40B4-BE49-F238E27FC236}">
                <a16:creationId xmlns:a16="http://schemas.microsoft.com/office/drawing/2014/main" xmlns="" id="{CABEF232-3BA8-4C15-82B7-09199598F25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499" t="-650" r="-3503" b="650"/>
          <a:stretch/>
        </p:blipFill>
        <p:spPr>
          <a:xfrm>
            <a:off x="2555253" y="2389416"/>
            <a:ext cx="3327814" cy="1633948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8134901E-C796-4614-BFFA-1168770E36E9}"/>
              </a:ext>
            </a:extLst>
          </p:cNvPr>
          <p:cNvSpPr txBox="1"/>
          <p:nvPr/>
        </p:nvSpPr>
        <p:spPr>
          <a:xfrm flipH="1">
            <a:off x="2954956" y="3621781"/>
            <a:ext cx="178141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0685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4DF2A4F7-5FCB-4903-81AD-66ECFF7CDCD2}"/>
              </a:ext>
            </a:extLst>
          </p:cNvPr>
          <p:cNvSpPr txBox="1"/>
          <p:nvPr/>
        </p:nvSpPr>
        <p:spPr>
          <a:xfrm>
            <a:off x="5021517" y="3526608"/>
            <a:ext cx="109580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0685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6BADF15-4D49-41A4-8801-DF623570DC2E}"/>
              </a:ext>
            </a:extLst>
          </p:cNvPr>
          <p:cNvSpPr/>
          <p:nvPr/>
        </p:nvSpPr>
        <p:spPr>
          <a:xfrm>
            <a:off x="481263" y="4302493"/>
            <a:ext cx="5271791" cy="3946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0CB509C-EAF0-4AE9-B8AD-0B7B870439E5}"/>
              </a:ext>
            </a:extLst>
          </p:cNvPr>
          <p:cNvSpPr/>
          <p:nvPr/>
        </p:nvSpPr>
        <p:spPr>
          <a:xfrm>
            <a:off x="504955" y="4911222"/>
            <a:ext cx="5248099" cy="62242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84987A58-E6F7-4931-B682-1C86B248FB02}"/>
              </a:ext>
            </a:extLst>
          </p:cNvPr>
          <p:cNvSpPr/>
          <p:nvPr/>
        </p:nvSpPr>
        <p:spPr>
          <a:xfrm>
            <a:off x="6008714" y="943179"/>
            <a:ext cx="5168652" cy="2810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1"/>
                </a:solidFill>
              </a:rPr>
              <a:t>SỐ BÚP BÊ VÀ THÚ BÔNG TRONG HỘP ĐỒ CHƠI</a:t>
            </a:r>
          </a:p>
        </p:txBody>
      </p:sp>
    </p:spTree>
    <p:extLst>
      <p:ext uri="{BB962C8B-B14F-4D97-AF65-F5344CB8AC3E}">
        <p14:creationId xmlns:p14="http://schemas.microsoft.com/office/powerpoint/2010/main" val="353091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3" grpId="0" animBg="1"/>
      <p:bldP spid="34" grpId="0" animBg="1"/>
      <p:bldP spid="4" grpId="0" animBg="1"/>
      <p:bldP spid="5" grpId="0" animBg="1"/>
      <p:bldP spid="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1"/>
            <a:ext cx="3908692" cy="461544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461545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4" y="0"/>
            <a:ext cx="346259" cy="461545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A85300E6-CBDC-4167-A61E-A4A5C4540BD3}"/>
              </a:ext>
            </a:extLst>
          </p:cNvPr>
          <p:cNvGrpSpPr/>
          <p:nvPr/>
        </p:nvGrpSpPr>
        <p:grpSpPr>
          <a:xfrm>
            <a:off x="344616" y="1112549"/>
            <a:ext cx="5990398" cy="1863249"/>
            <a:chOff x="1183343" y="1464304"/>
            <a:chExt cx="5990398" cy="186324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7A61C5BC-9623-4EEC-86B1-821AF42DDD3E}"/>
                </a:ext>
              </a:extLst>
            </p:cNvPr>
            <p:cNvSpPr txBox="1"/>
            <p:nvPr/>
          </p:nvSpPr>
          <p:spPr>
            <a:xfrm>
              <a:off x="1801298" y="1511671"/>
              <a:ext cx="5372443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ngỗng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vịt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sân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Quan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5BC4DEA7-AF42-4EAD-A1CF-5D7457219D89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2</a:t>
              </a:r>
            </a:p>
          </p:txBody>
        </p:sp>
      </p:grp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4F2B2E75-672A-4095-A2A6-30FFCE981A82}"/>
              </a:ext>
            </a:extLst>
          </p:cNvPr>
          <p:cNvGraphicFramePr>
            <a:graphicFrameLocks noGrp="1"/>
          </p:cNvGraphicFramePr>
          <p:nvPr/>
        </p:nvGraphicFramePr>
        <p:xfrm>
          <a:off x="6727455" y="747190"/>
          <a:ext cx="4660962" cy="5754112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553654">
                  <a:extLst>
                    <a:ext uri="{9D8B030D-6E8A-4147-A177-3AD203B41FA5}">
                      <a16:colId xmlns:a16="http://schemas.microsoft.com/office/drawing/2014/main" xmlns="" val="3272789016"/>
                    </a:ext>
                  </a:extLst>
                </a:gridCol>
                <a:gridCol w="1553654">
                  <a:extLst>
                    <a:ext uri="{9D8B030D-6E8A-4147-A177-3AD203B41FA5}">
                      <a16:colId xmlns:a16="http://schemas.microsoft.com/office/drawing/2014/main" xmlns="" val="3390251747"/>
                    </a:ext>
                  </a:extLst>
                </a:gridCol>
                <a:gridCol w="1553654">
                  <a:extLst>
                    <a:ext uri="{9D8B030D-6E8A-4147-A177-3AD203B41FA5}">
                      <a16:colId xmlns:a16="http://schemas.microsoft.com/office/drawing/2014/main" xmlns="" val="898359590"/>
                    </a:ext>
                  </a:extLst>
                </a:gridCol>
              </a:tblGrid>
              <a:tr h="48744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77980505"/>
                  </a:ext>
                </a:extLst>
              </a:tr>
              <a:tr h="87962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 </a:t>
                      </a:r>
                    </a:p>
                  </a:txBody>
                  <a:tcPr>
                    <a:solidFill>
                      <a:srgbClr val="FFF6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 </a:t>
                      </a:r>
                    </a:p>
                  </a:txBody>
                  <a:tcPr>
                    <a:solidFill>
                      <a:srgbClr val="FFF6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 </a:t>
                      </a:r>
                    </a:p>
                  </a:txBody>
                  <a:tcPr>
                    <a:solidFill>
                      <a:srgbClr val="FFF6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59152631"/>
                  </a:ext>
                </a:extLst>
              </a:tr>
            </a:tbl>
          </a:graphicData>
        </a:graphic>
      </p:graphicFrame>
      <p:pic>
        <p:nvPicPr>
          <p:cNvPr id="10" name="Picture 9" descr="Screen Clipping">
            <a:extLst>
              <a:ext uri="{FF2B5EF4-FFF2-40B4-BE49-F238E27FC236}">
                <a16:creationId xmlns:a16="http://schemas.microsoft.com/office/drawing/2014/main" xmlns="" id="{FADE1A2F-61E3-4C2E-A92B-CB479A6CFF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47" t="6759" r="71251" b="6580"/>
          <a:stretch/>
        </p:blipFill>
        <p:spPr>
          <a:xfrm>
            <a:off x="6799362" y="5603397"/>
            <a:ext cx="721286" cy="869950"/>
          </a:xfrm>
          <a:prstGeom prst="rect">
            <a:avLst/>
          </a:prstGeom>
        </p:spPr>
      </p:pic>
      <p:pic>
        <p:nvPicPr>
          <p:cNvPr id="11" name="Picture 10" descr="Screen Clipping">
            <a:extLst>
              <a:ext uri="{FF2B5EF4-FFF2-40B4-BE49-F238E27FC236}">
                <a16:creationId xmlns:a16="http://schemas.microsoft.com/office/drawing/2014/main" xmlns="" id="{0D70669D-9537-4CC3-B1B7-F85441DC1B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104" l="35141" r="64425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22" t="244" r="35624" b="2595"/>
          <a:stretch/>
        </p:blipFill>
        <p:spPr>
          <a:xfrm>
            <a:off x="8392943" y="5634660"/>
            <a:ext cx="732724" cy="807424"/>
          </a:xfrm>
          <a:prstGeom prst="rect">
            <a:avLst/>
          </a:prstGeom>
        </p:spPr>
      </p:pic>
      <p:pic>
        <p:nvPicPr>
          <p:cNvPr id="12" name="Picture 11" descr="Screen Clipping">
            <a:extLst>
              <a:ext uri="{FF2B5EF4-FFF2-40B4-BE49-F238E27FC236}">
                <a16:creationId xmlns:a16="http://schemas.microsoft.com/office/drawing/2014/main" xmlns="" id="{95FDD5EA-9223-4C22-A000-870C96EE30F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286" b="89610" l="73753" r="98482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211" t="6759" r="1240" b="6580"/>
          <a:stretch/>
        </p:blipFill>
        <p:spPr>
          <a:xfrm>
            <a:off x="9891065" y="5572134"/>
            <a:ext cx="767790" cy="869950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xmlns="" id="{9A8E74C2-F291-47F6-9521-C7B835EFC63D}"/>
              </a:ext>
            </a:extLst>
          </p:cNvPr>
          <p:cNvSpPr/>
          <p:nvPr/>
        </p:nvSpPr>
        <p:spPr>
          <a:xfrm>
            <a:off x="7246008" y="4920772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5A88A175-9684-4A4B-9E3A-FA5659FCD5BE}"/>
              </a:ext>
            </a:extLst>
          </p:cNvPr>
          <p:cNvSpPr/>
          <p:nvPr/>
        </p:nvSpPr>
        <p:spPr>
          <a:xfrm>
            <a:off x="7246008" y="4342548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4626F6D7-0AA4-4355-BBBD-C81D16B1F906}"/>
              </a:ext>
            </a:extLst>
          </p:cNvPr>
          <p:cNvSpPr/>
          <p:nvPr/>
        </p:nvSpPr>
        <p:spPr>
          <a:xfrm>
            <a:off x="7246008" y="3744685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6865AB66-7DCB-4D1B-BC26-2931D80F1789}"/>
              </a:ext>
            </a:extLst>
          </p:cNvPr>
          <p:cNvSpPr/>
          <p:nvPr/>
        </p:nvSpPr>
        <p:spPr>
          <a:xfrm>
            <a:off x="7246008" y="3166461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FBD26BCC-050B-4E32-AA9E-947AC44F4A75}"/>
              </a:ext>
            </a:extLst>
          </p:cNvPr>
          <p:cNvSpPr/>
          <p:nvPr/>
        </p:nvSpPr>
        <p:spPr>
          <a:xfrm>
            <a:off x="7246008" y="2603273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4CF86530-8260-46A8-ACDC-49576EB19BE0}"/>
              </a:ext>
            </a:extLst>
          </p:cNvPr>
          <p:cNvSpPr/>
          <p:nvPr/>
        </p:nvSpPr>
        <p:spPr>
          <a:xfrm>
            <a:off x="7279723" y="1937491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E6E3EBC6-C190-4F36-9AE7-C1B9CF68118E}"/>
              </a:ext>
            </a:extLst>
          </p:cNvPr>
          <p:cNvSpPr/>
          <p:nvPr/>
        </p:nvSpPr>
        <p:spPr>
          <a:xfrm>
            <a:off x="7263790" y="1344345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84374C3F-C38B-4FF3-8E9C-C2FA68405500}"/>
              </a:ext>
            </a:extLst>
          </p:cNvPr>
          <p:cNvSpPr/>
          <p:nvPr/>
        </p:nvSpPr>
        <p:spPr>
          <a:xfrm>
            <a:off x="7246008" y="802455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FD5CEB7A-E1E2-4523-926C-4ABF27B2E56E}"/>
              </a:ext>
            </a:extLst>
          </p:cNvPr>
          <p:cNvSpPr/>
          <p:nvPr/>
        </p:nvSpPr>
        <p:spPr>
          <a:xfrm>
            <a:off x="8763080" y="4920772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EEDA0411-B585-4D3B-80D9-58E8C629EFB9}"/>
              </a:ext>
            </a:extLst>
          </p:cNvPr>
          <p:cNvSpPr/>
          <p:nvPr/>
        </p:nvSpPr>
        <p:spPr>
          <a:xfrm>
            <a:off x="8763080" y="4342548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4207FC70-DD85-4BEB-B46D-720BC66EE8CE}"/>
              </a:ext>
            </a:extLst>
          </p:cNvPr>
          <p:cNvSpPr/>
          <p:nvPr/>
        </p:nvSpPr>
        <p:spPr>
          <a:xfrm>
            <a:off x="8763080" y="3744685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F5508D93-AB80-47C5-9D3B-0E6644660597}"/>
              </a:ext>
            </a:extLst>
          </p:cNvPr>
          <p:cNvSpPr/>
          <p:nvPr/>
        </p:nvSpPr>
        <p:spPr>
          <a:xfrm>
            <a:off x="8763080" y="3166461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1E85C058-4C39-4F88-A82F-68DFC50653D7}"/>
              </a:ext>
            </a:extLst>
          </p:cNvPr>
          <p:cNvSpPr/>
          <p:nvPr/>
        </p:nvSpPr>
        <p:spPr>
          <a:xfrm>
            <a:off x="8763080" y="2603273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5858D98F-C019-421E-9506-209265487E46}"/>
              </a:ext>
            </a:extLst>
          </p:cNvPr>
          <p:cNvSpPr/>
          <p:nvPr/>
        </p:nvSpPr>
        <p:spPr>
          <a:xfrm>
            <a:off x="10320493" y="4920772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E409C7DE-BAC6-44F5-BD9B-9DCAA930993F}"/>
              </a:ext>
            </a:extLst>
          </p:cNvPr>
          <p:cNvSpPr/>
          <p:nvPr/>
        </p:nvSpPr>
        <p:spPr>
          <a:xfrm>
            <a:off x="10320493" y="4342548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6F5AED74-B294-482F-B474-8628F2BE7D6F}"/>
              </a:ext>
            </a:extLst>
          </p:cNvPr>
          <p:cNvSpPr/>
          <p:nvPr/>
        </p:nvSpPr>
        <p:spPr>
          <a:xfrm>
            <a:off x="10320493" y="3744685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12EDAC98-2B69-4DE0-8DED-4EDAB76DA48B}"/>
              </a:ext>
            </a:extLst>
          </p:cNvPr>
          <p:cNvSpPr/>
          <p:nvPr/>
        </p:nvSpPr>
        <p:spPr>
          <a:xfrm>
            <a:off x="10320493" y="3166461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20E5AB29-3A66-4346-8D87-0CCF9292B8B0}"/>
              </a:ext>
            </a:extLst>
          </p:cNvPr>
          <p:cNvSpPr/>
          <p:nvPr/>
        </p:nvSpPr>
        <p:spPr>
          <a:xfrm>
            <a:off x="10320493" y="2603273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C10CA9AB-86A8-4481-AB3D-625A9F64AF55}"/>
              </a:ext>
            </a:extLst>
          </p:cNvPr>
          <p:cNvSpPr/>
          <p:nvPr/>
        </p:nvSpPr>
        <p:spPr>
          <a:xfrm>
            <a:off x="10288274" y="2003967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633E0020-4619-4D1C-94C4-851F9DBA6FC5}"/>
              </a:ext>
            </a:extLst>
          </p:cNvPr>
          <p:cNvSpPr/>
          <p:nvPr/>
        </p:nvSpPr>
        <p:spPr>
          <a:xfrm>
            <a:off x="7592555" y="5846072"/>
            <a:ext cx="482600" cy="482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8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6F1C37E5-4EC9-4060-BF06-44364A4B380E}"/>
              </a:ext>
            </a:extLst>
          </p:cNvPr>
          <p:cNvSpPr/>
          <p:nvPr/>
        </p:nvSpPr>
        <p:spPr>
          <a:xfrm>
            <a:off x="9213232" y="5846072"/>
            <a:ext cx="482600" cy="482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5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600E9F56-A566-453B-9039-F24047ABFD27}"/>
              </a:ext>
            </a:extLst>
          </p:cNvPr>
          <p:cNvSpPr/>
          <p:nvPr/>
        </p:nvSpPr>
        <p:spPr>
          <a:xfrm>
            <a:off x="10782336" y="5846072"/>
            <a:ext cx="482600" cy="482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4DE400E0-4FC5-410A-A330-9262041D247B}"/>
              </a:ext>
            </a:extLst>
          </p:cNvPr>
          <p:cNvSpPr txBox="1"/>
          <p:nvPr/>
        </p:nvSpPr>
        <p:spPr>
          <a:xfrm>
            <a:off x="586495" y="2541849"/>
            <a:ext cx="60196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a) 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36" name="Rounded Rectangle 40">
            <a:extLst>
              <a:ext uri="{FF2B5EF4-FFF2-40B4-BE49-F238E27FC236}">
                <a16:creationId xmlns:a16="http://schemas.microsoft.com/office/drawing/2014/main" xmlns="" id="{485977A5-9927-4233-89C5-BC4A47B155DE}"/>
              </a:ext>
            </a:extLst>
          </p:cNvPr>
          <p:cNvSpPr/>
          <p:nvPr/>
        </p:nvSpPr>
        <p:spPr>
          <a:xfrm>
            <a:off x="7124422" y="747191"/>
            <a:ext cx="796834" cy="1768262"/>
          </a:xfrm>
          <a:prstGeom prst="roundRect">
            <a:avLst/>
          </a:prstGeom>
          <a:noFill/>
          <a:ln>
            <a:solidFill>
              <a:srgbClr val="FFC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7" name="Rounded Rectangle 41">
            <a:extLst>
              <a:ext uri="{FF2B5EF4-FFF2-40B4-BE49-F238E27FC236}">
                <a16:creationId xmlns:a16="http://schemas.microsoft.com/office/drawing/2014/main" xmlns="" id="{1E436F6A-4F2A-4E6B-B7F3-311BAEC78508}"/>
              </a:ext>
            </a:extLst>
          </p:cNvPr>
          <p:cNvSpPr/>
          <p:nvPr/>
        </p:nvSpPr>
        <p:spPr>
          <a:xfrm>
            <a:off x="10199142" y="1823390"/>
            <a:ext cx="796834" cy="784930"/>
          </a:xfrm>
          <a:prstGeom prst="roundRect">
            <a:avLst/>
          </a:prstGeom>
          <a:noFill/>
          <a:ln>
            <a:solidFill>
              <a:srgbClr val="FFC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38" name="Google Shape;1028;p30" descr="C:\Users\TUAN\Downloads\Luyện tập 1.png">
            <a:extLst>
              <a:ext uri="{FF2B5EF4-FFF2-40B4-BE49-F238E27FC236}">
                <a16:creationId xmlns:a16="http://schemas.microsoft.com/office/drawing/2014/main" xmlns="" id="{65437B0C-16F7-42E9-8C9A-7C10211157E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86495" y="315443"/>
            <a:ext cx="2237784" cy="86349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56EDEF7-09A5-4320-8E95-E9BC3C6E7AD7}"/>
              </a:ext>
            </a:extLst>
          </p:cNvPr>
          <p:cNvSpPr/>
          <p:nvPr/>
        </p:nvSpPr>
        <p:spPr>
          <a:xfrm>
            <a:off x="6725724" y="486851"/>
            <a:ext cx="4660962" cy="2323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SỐ GÀ, NGỖNG, VỊT TRÊN SÂN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A17ECEE6-4CB5-4602-9281-160F25D32B7F}"/>
              </a:ext>
            </a:extLst>
          </p:cNvPr>
          <p:cNvSpPr txBox="1"/>
          <p:nvPr/>
        </p:nvSpPr>
        <p:spPr>
          <a:xfrm>
            <a:off x="1039761" y="3120858"/>
            <a:ext cx="54914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113AA0CA-9B97-4010-B6D5-17A6917DBC2D}"/>
              </a:ext>
            </a:extLst>
          </p:cNvPr>
          <p:cNvSpPr txBox="1"/>
          <p:nvPr/>
        </p:nvSpPr>
        <p:spPr>
          <a:xfrm>
            <a:off x="542143" y="4569558"/>
            <a:ext cx="5941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09BC055A-783C-446C-BC1C-2EB89EAFA0A4}"/>
              </a:ext>
            </a:extLst>
          </p:cNvPr>
          <p:cNvSpPr txBox="1"/>
          <p:nvPr/>
        </p:nvSpPr>
        <p:spPr>
          <a:xfrm>
            <a:off x="542143" y="5268397"/>
            <a:ext cx="60196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à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con?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con?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7CFA18D4-38D3-411D-A65B-5D626FD772B6}"/>
              </a:ext>
            </a:extLst>
          </p:cNvPr>
          <p:cNvSpPr txBox="1"/>
          <p:nvPr/>
        </p:nvSpPr>
        <p:spPr>
          <a:xfrm>
            <a:off x="1024406" y="2620847"/>
            <a:ext cx="54914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4E415FF9-341F-4194-BD56-3BA7950E201C}"/>
              </a:ext>
            </a:extLst>
          </p:cNvPr>
          <p:cNvSpPr txBox="1"/>
          <p:nvPr/>
        </p:nvSpPr>
        <p:spPr>
          <a:xfrm>
            <a:off x="1049657" y="3615451"/>
            <a:ext cx="54914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ngỗng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248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/>
      <p:bldP spid="36" grpId="0" animBg="1"/>
      <p:bldP spid="37" grpId="0" animBg="1"/>
      <p:bldP spid="40" grpId="0"/>
      <p:bldP spid="42" grpId="0" uiExpand="1" build="p"/>
      <p:bldP spid="44" grpId="0"/>
      <p:bldP spid="4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0DD25D6-2D3F-4821-A1B9-54CA44509B5A}"/>
              </a:ext>
            </a:extLst>
          </p:cNvPr>
          <p:cNvGrpSpPr/>
          <p:nvPr/>
        </p:nvGrpSpPr>
        <p:grpSpPr>
          <a:xfrm>
            <a:off x="2332125" y="699820"/>
            <a:ext cx="7693333" cy="570588"/>
            <a:chOff x="1183343" y="1464304"/>
            <a:chExt cx="6722281" cy="57058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652077D2-D778-4CD5-BFCD-2EE59D82181B}"/>
                </a:ext>
              </a:extLst>
            </p:cNvPr>
            <p:cNvSpPr txBox="1"/>
            <p:nvPr/>
          </p:nvSpPr>
          <p:spPr>
            <a:xfrm>
              <a:off x="1801298" y="1511671"/>
              <a:ext cx="61043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Quan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sát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biểu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đồ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rồi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trả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lời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câu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hỏi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0C5968D6-7FA4-4674-8C6F-EB00D2EC315A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3</a:t>
              </a:r>
            </a:p>
          </p:txBody>
        </p:sp>
      </p:grpSp>
      <p:pic>
        <p:nvPicPr>
          <p:cNvPr id="5" name="Picture 4" descr="Screen Clipping">
            <a:extLst>
              <a:ext uri="{FF2B5EF4-FFF2-40B4-BE49-F238E27FC236}">
                <a16:creationId xmlns:a16="http://schemas.microsoft.com/office/drawing/2014/main" xmlns="" id="{2AD29A0D-F6B2-4674-8CF3-25F852D3AF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979" y="1966446"/>
            <a:ext cx="8115895" cy="24640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604CA12-E9B0-48FA-8045-14B252AD6AE2}"/>
              </a:ext>
            </a:extLst>
          </p:cNvPr>
          <p:cNvSpPr txBox="1"/>
          <p:nvPr/>
        </p:nvSpPr>
        <p:spPr>
          <a:xfrm>
            <a:off x="2924675" y="1426783"/>
            <a:ext cx="7848654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SỐ QUE TÍNH TRONG MỖI HỘP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2E2AF5D-E959-49A4-8855-D382A0C2E095}"/>
              </a:ext>
            </a:extLst>
          </p:cNvPr>
          <p:cNvGrpSpPr/>
          <p:nvPr/>
        </p:nvGrpSpPr>
        <p:grpSpPr>
          <a:xfrm>
            <a:off x="510361" y="1519043"/>
            <a:ext cx="2414314" cy="2911500"/>
            <a:chOff x="927462" y="1519043"/>
            <a:chExt cx="2109580" cy="2911500"/>
          </a:xfrm>
        </p:grpSpPr>
        <p:pic>
          <p:nvPicPr>
            <p:cNvPr id="8" name="Picture 7" descr="Screen Clipping">
              <a:extLst>
                <a:ext uri="{FF2B5EF4-FFF2-40B4-BE49-F238E27FC236}">
                  <a16:creationId xmlns:a16="http://schemas.microsoft.com/office/drawing/2014/main" xmlns="" id="{147BD7DE-87CC-4386-923F-2917699067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16" t="7244"/>
            <a:stretch/>
          </p:blipFill>
          <p:spPr>
            <a:xfrm>
              <a:off x="927464" y="2619102"/>
              <a:ext cx="1892346" cy="1811441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6FAC63ED-B3EE-4827-8504-E94E15049988}"/>
                </a:ext>
              </a:extLst>
            </p:cNvPr>
            <p:cNvGrpSpPr/>
            <p:nvPr/>
          </p:nvGrpSpPr>
          <p:grpSpPr>
            <a:xfrm>
              <a:off x="927462" y="1519043"/>
              <a:ext cx="2109580" cy="1051559"/>
              <a:chOff x="927462" y="1519043"/>
              <a:chExt cx="2109580" cy="1051559"/>
            </a:xfrm>
          </p:grpSpPr>
          <p:sp>
            <p:nvSpPr>
              <p:cNvPr id="10" name="Oval Callout 7">
                <a:extLst>
                  <a:ext uri="{FF2B5EF4-FFF2-40B4-BE49-F238E27FC236}">
                    <a16:creationId xmlns:a16="http://schemas.microsoft.com/office/drawing/2014/main" xmlns="" id="{6710B0E4-1540-4EC4-AC78-78268D012ACC}"/>
                  </a:ext>
                </a:extLst>
              </p:cNvPr>
              <p:cNvSpPr/>
              <p:nvPr/>
            </p:nvSpPr>
            <p:spPr>
              <a:xfrm>
                <a:off x="927462" y="1519043"/>
                <a:ext cx="2109580" cy="1051559"/>
              </a:xfrm>
              <a:prstGeom prst="wedgeEllipseCallout">
                <a:avLst>
                  <a:gd name="adj1" fmla="val -21478"/>
                  <a:gd name="adj2" fmla="val 62500"/>
                </a:avLst>
              </a:prstGeom>
              <a:solidFill>
                <a:schemeClr val="bg1"/>
              </a:solidFill>
              <a:ln w="28575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rPr>
                  <a:t>Mỗi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rPr>
                  <a:t>     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rPr>
                  <a:t>gồm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rPr>
                  <a:t> 10 que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rPr>
                  <a:t>tính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rPr>
                  <a:t>.</a:t>
                </a:r>
              </a:p>
            </p:txBody>
          </p:sp>
          <p:pic>
            <p:nvPicPr>
              <p:cNvPr id="11" name="Picture 10" descr="Screen Clipping">
                <a:extLst>
                  <a:ext uri="{FF2B5EF4-FFF2-40B4-BE49-F238E27FC236}">
                    <a16:creationId xmlns:a16="http://schemas.microsoft.com/office/drawing/2014/main" xmlns="" id="{1C461987-C2B0-498D-85B4-02C636BCC7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69229" y="1596261"/>
                <a:ext cx="252311" cy="497061"/>
              </a:xfrm>
              <a:prstGeom prst="rect">
                <a:avLst/>
              </a:prstGeom>
            </p:spPr>
          </p:pic>
        </p:grp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ED126EBD-4BBC-462D-B547-8BDC7889EC6A}"/>
              </a:ext>
            </a:extLst>
          </p:cNvPr>
          <p:cNvSpPr/>
          <p:nvPr/>
        </p:nvSpPr>
        <p:spPr>
          <a:xfrm>
            <a:off x="10881874" y="2107950"/>
            <a:ext cx="697658" cy="609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40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1B694258-C949-47AA-9929-7F00B3C58CD2}"/>
              </a:ext>
            </a:extLst>
          </p:cNvPr>
          <p:cNvSpPr/>
          <p:nvPr/>
        </p:nvSpPr>
        <p:spPr>
          <a:xfrm>
            <a:off x="10881874" y="2893694"/>
            <a:ext cx="697658" cy="609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80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1CF5C61E-5512-4F9F-B200-089DC3409045}"/>
              </a:ext>
            </a:extLst>
          </p:cNvPr>
          <p:cNvSpPr/>
          <p:nvPr/>
        </p:nvSpPr>
        <p:spPr>
          <a:xfrm>
            <a:off x="10881874" y="3679438"/>
            <a:ext cx="697658" cy="609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60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00AEC0B-8352-4E36-B728-FC31A0F64002}"/>
              </a:ext>
            </a:extLst>
          </p:cNvPr>
          <p:cNvSpPr txBox="1"/>
          <p:nvPr/>
        </p:nvSpPr>
        <p:spPr>
          <a:xfrm>
            <a:off x="1145406" y="5261739"/>
            <a:ext cx="9163780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que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que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56D9170-3EDB-461C-ABB3-B0F61D9EA655}"/>
              </a:ext>
            </a:extLst>
          </p:cNvPr>
          <p:cNvSpPr/>
          <p:nvPr/>
        </p:nvSpPr>
        <p:spPr>
          <a:xfrm>
            <a:off x="972153" y="4947385"/>
            <a:ext cx="5342020" cy="39157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que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0EAF8C4-8E59-4CEB-99F9-C2DBB7E216EB}"/>
              </a:ext>
            </a:extLst>
          </p:cNvPr>
          <p:cNvSpPr/>
          <p:nvPr/>
        </p:nvSpPr>
        <p:spPr>
          <a:xfrm>
            <a:off x="1588169" y="5922946"/>
            <a:ext cx="7931216" cy="39463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que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que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60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4" grpId="0" animBg="1"/>
      <p:bldP spid="15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EJ145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782" y="-67377"/>
            <a:ext cx="12431563" cy="6992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6479394-C157-4EBB-8E2E-87AECEC62925}"/>
              </a:ext>
            </a:extLst>
          </p:cNvPr>
          <p:cNvSpPr/>
          <p:nvPr/>
        </p:nvSpPr>
        <p:spPr>
          <a:xfrm>
            <a:off x="1482291" y="2377440"/>
            <a:ext cx="8489481" cy="187692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34735036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1086</TotalTime>
  <Words>267</Words>
  <Application>Microsoft Office PowerPoint</Application>
  <PresentationFormat>Custom</PresentationFormat>
  <Paragraphs>54</Paragraphs>
  <Slides>9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Office Theme</vt:lpstr>
      <vt:lpstr>2_Office 主题</vt:lpstr>
      <vt:lpstr>https://www.freeppt7.com</vt:lpstr>
      <vt:lpstr>3_Office 主题</vt:lpstr>
      <vt:lpstr>3_Office 主题​​</vt:lpstr>
      <vt:lpstr>自定义设计方案</vt:lpstr>
      <vt:lpstr>2_Office Theme</vt:lpstr>
      <vt:lpstr>          Chào mừng các thầy cô giáo  và các em đến với tiết Toán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ASUS</cp:lastModifiedBy>
  <cp:revision>61</cp:revision>
  <dcterms:created xsi:type="dcterms:W3CDTF">2021-07-20T01:55:21Z</dcterms:created>
  <dcterms:modified xsi:type="dcterms:W3CDTF">2024-04-26T14:48:57Z</dcterms:modified>
</cp:coreProperties>
</file>