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65" r:id="rId3"/>
    <p:sldId id="266" r:id="rId4"/>
    <p:sldId id="267" r:id="rId5"/>
    <p:sldId id="268" r:id="rId6"/>
    <p:sldId id="269" r:id="rId7"/>
  </p:sldIdLst>
  <p:sldSz cx="12192000" cy="6858000"/>
  <p:notesSz cx="6858000" cy="9144000"/>
  <p:embeddedFontLst>
    <p:embeddedFont>
      <p:font typeface="Cookie" panose="020B0604020202020204" charset="0"/>
      <p:regular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slide" Target="slides/slide6.xml"/><Relationship Id="rId33"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37" Type="http://schemas.openxmlformats.org/officeDocument/2006/relationships/tableStyles" Target="tableStyles.xml"/><Relationship Id="rId5" Type="http://schemas.openxmlformats.org/officeDocument/2006/relationships/slide" Target="slides/slide4.xml"/><Relationship Id="rId3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chemeClr val="lt1"/>
                </a:solidFill>
                <a:latin typeface="Cookie"/>
                <a:ea typeface="Cookie"/>
                <a:cs typeface="Cookie"/>
                <a:sym typeface="Cookie"/>
              </a:rPr>
              <a:t>BÀI 62:</a:t>
            </a:r>
            <a:endParaRPr dirty="0"/>
          </a:p>
          <a:p>
            <a:pPr marL="0" marR="0" lvl="0" indent="0" algn="ctr" rtl="0">
              <a:spcBef>
                <a:spcPts val="0"/>
              </a:spcBef>
              <a:spcAft>
                <a:spcPts val="0"/>
              </a:spcAft>
              <a:buNone/>
            </a:pPr>
            <a:r>
              <a:rPr lang="en-US" sz="4400" b="0" i="0" u="none" strike="noStrike" cap="none" dirty="0">
                <a:solidFill>
                  <a:schemeClr val="lt1"/>
                </a:solidFill>
                <a:latin typeface="Cookie"/>
                <a:ea typeface="Cookie"/>
                <a:cs typeface="Cookie"/>
                <a:sym typeface="Cookie"/>
              </a:rPr>
              <a:t>PHÉP TRỪ (CÓ NHỚ) TRONG PHẠM VI </a:t>
            </a:r>
            <a:r>
              <a:rPr lang="en-US" sz="4400" b="0" i="0" u="none" strike="noStrike" cap="none" dirty="0" smtClean="0">
                <a:solidFill>
                  <a:schemeClr val="lt1"/>
                </a:solidFill>
                <a:latin typeface="Cookie"/>
                <a:ea typeface="Cookie"/>
                <a:cs typeface="Cookie"/>
                <a:sym typeface="Cookie"/>
              </a:rPr>
              <a:t>1000</a:t>
            </a:r>
          </a:p>
          <a:p>
            <a:pPr marL="0" marR="0" lvl="0" indent="0" algn="ctr" rtl="0">
              <a:spcBef>
                <a:spcPts val="0"/>
              </a:spcBef>
              <a:spcAft>
                <a:spcPts val="0"/>
              </a:spcAft>
              <a:buNone/>
            </a:pPr>
            <a:r>
              <a:rPr lang="en-US" sz="4400" dirty="0" smtClean="0">
                <a:solidFill>
                  <a:schemeClr val="lt1"/>
                </a:solidFill>
                <a:latin typeface="Cookie"/>
                <a:ea typeface="Cookie"/>
                <a:cs typeface="Cookie"/>
                <a:sym typeface="Cookie"/>
              </a:rPr>
              <a:t>TIẾT 2</a:t>
            </a:r>
            <a:endParaRPr sz="4400" b="0" i="0" u="none" strike="noStrike" cap="none" dirty="0">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3000000" cy="3000000"/>
        </p:xfrm>
        <a:graphic>
          <a:graphicData uri="http://schemas.openxmlformats.org/drawingml/2006/table">
            <a:tbl>
              <a:tblPr firstRow="1" bandRow="1">
                <a:noFill/>
                <a:tableStyleId>{846496A3-E4EB-4305-A1DD-AE22991BD5B0}</a:tableStyleId>
              </a:tblPr>
              <a:tblGrid>
                <a:gridCol w="1851650">
                  <a:extLst>
                    <a:ext uri="{9D8B030D-6E8A-4147-A177-3AD203B41FA5}">
                      <a16:colId xmlns:a16="http://schemas.microsoft.com/office/drawing/2014/main" val="20000"/>
                    </a:ext>
                  </a:extLst>
                </a:gridCol>
                <a:gridCol w="1851650">
                  <a:extLst>
                    <a:ext uri="{9D8B030D-6E8A-4147-A177-3AD203B41FA5}">
                      <a16:colId xmlns:a16="http://schemas.microsoft.com/office/drawing/2014/main" val="20001"/>
                    </a:ext>
                  </a:extLst>
                </a:gridCol>
                <a:gridCol w="1851650">
                  <a:extLst>
                    <a:ext uri="{9D8B030D-6E8A-4147-A177-3AD203B41FA5}">
                      <a16:colId xmlns:a16="http://schemas.microsoft.com/office/drawing/2014/main" val="20002"/>
                    </a:ext>
                  </a:extLst>
                </a:gridCol>
                <a:gridCol w="1851650">
                  <a:extLst>
                    <a:ext uri="{9D8B030D-6E8A-4147-A177-3AD203B41FA5}">
                      <a16:colId xmlns:a16="http://schemas.microsoft.com/office/drawing/2014/main" val="20003"/>
                    </a:ext>
                  </a:extLst>
                </a:gridCol>
                <a:gridCol w="1851650">
                  <a:extLst>
                    <a:ext uri="{9D8B030D-6E8A-4147-A177-3AD203B41FA5}">
                      <a16:colId xmlns:a16="http://schemas.microsoft.com/office/drawing/2014/main" val="20004"/>
                    </a:ext>
                  </a:extLst>
                </a:gridCol>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extLst>
                  <a:ext uri="{0D108BD9-81ED-4DB2-BD59-A6C34878D82A}">
                    <a16:rowId xmlns:a16="http://schemas.microsoft.com/office/drawing/2014/main" val="10000"/>
                  </a:ext>
                </a:extLst>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extLst>
                  <a:ext uri="{0D108BD9-81ED-4DB2-BD59-A6C34878D82A}">
                    <a16:rowId xmlns:a16="http://schemas.microsoft.com/office/drawing/2014/main" val="10001"/>
                  </a:ext>
                </a:extLst>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extLst>
                  <a:ext uri="{0D108BD9-81ED-4DB2-BD59-A6C34878D82A}">
                    <a16:rowId xmlns:a16="http://schemas.microsoft.com/office/drawing/2014/main" val="10002"/>
                  </a:ext>
                </a:extLst>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Words>
  <Application>Microsoft Office PowerPoint</Application>
  <PresentationFormat>Widescreen</PresentationFormat>
  <Paragraphs>67</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Cookie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cp:revision>
  <dcterms:created xsi:type="dcterms:W3CDTF">2021-06-02T01:34:28Z</dcterms:created>
  <dcterms:modified xsi:type="dcterms:W3CDTF">2024-04-29T00:37:39Z</dcterms:modified>
</cp:coreProperties>
</file>