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84" r:id="rId4"/>
    <p:sldId id="285" r:id="rId5"/>
    <p:sldId id="286" r:id="rId6"/>
    <p:sldId id="288" r:id="rId7"/>
    <p:sldId id="28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251712"/>
            <a:ext cx="812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64: Thu thập, phân loại</a:t>
            </a:r>
          </a:p>
          <a:p>
            <a:pPr algn="ctr"/>
            <a:r>
              <a:rPr lang="en-US" sz="48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liệu</a:t>
            </a:r>
            <a:endParaRPr lang="en-US" sz="4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47663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235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65</cp:revision>
  <dcterms:created xsi:type="dcterms:W3CDTF">2021-06-02T01:34:28Z</dcterms:created>
  <dcterms:modified xsi:type="dcterms:W3CDTF">2024-04-29T00:29:26Z</dcterms:modified>
</cp:coreProperties>
</file>