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91" r:id="rId4"/>
    <p:sldId id="285" r:id="rId5"/>
    <p:sldId id="28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TRANH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151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86</cp:revision>
  <dcterms:created xsi:type="dcterms:W3CDTF">2021-06-02T01:34:28Z</dcterms:created>
  <dcterms:modified xsi:type="dcterms:W3CDTF">2024-04-29T00:30:51Z</dcterms:modified>
</cp:coreProperties>
</file>