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4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4640" y="2129251"/>
            <a:ext cx="69494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26719" y="223581"/>
            <a:ext cx="3688080" cy="980662"/>
            <a:chOff x="866610" y="-1"/>
            <a:chExt cx="3099647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866610" y="-1"/>
              <a:ext cx="2848137" cy="980661"/>
              <a:chOff x="1138265" y="-2"/>
              <a:chExt cx="1671195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138265" y="-2"/>
                <a:ext cx="1671195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377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579861" y="26615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65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4376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=""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188</Words>
  <Application>Microsoft Office PowerPoint</Application>
  <PresentationFormat>Custom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101</cp:revision>
  <dcterms:created xsi:type="dcterms:W3CDTF">2021-06-02T01:34:28Z</dcterms:created>
  <dcterms:modified xsi:type="dcterms:W3CDTF">2023-04-26T08:25:39Z</dcterms:modified>
</cp:coreProperties>
</file>