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6" r:id="rId3"/>
    <p:sldId id="258" r:id="rId4"/>
    <p:sldId id="269" r:id="rId5"/>
    <p:sldId id="274" r:id="rId6"/>
    <p:sldId id="275" r:id="rId7"/>
    <p:sldId id="276" r:id="rId8"/>
    <p:sldId id="277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CC079-D9B0-4346-889D-41DFC6867824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51F0D-F666-4CE2-866F-F9A582AA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9052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439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2699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2520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093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7275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644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360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009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3754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73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FA55-B543-4D69-B4D0-9F87A2626936}" type="datetimeFigureOut">
              <a:rPr lang="en-US" smtClean="0"/>
              <a:t>25/4/2024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A2D0-00E9-438D-8389-728E9A251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6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211637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578" y="1210364"/>
            <a:ext cx="9106485" cy="1571103"/>
          </a:xfrm>
        </p:spPr>
        <p:txBody>
          <a:bodyPr>
            <a:noAutofit/>
          </a:bodyPr>
          <a:lstStyle/>
          <a:p>
            <a:pPr>
              <a:spcBef>
                <a:spcPts val="4200"/>
              </a:spcBef>
            </a:pPr>
            <a:r>
              <a:rPr lang="en-US" sz="4000" b="1" dirty="0">
                <a:solidFill>
                  <a:srgbClr val="FF0000"/>
                </a:solidFill>
              </a:rPr>
              <a:t>BÀI 3: GHI LỜI BẢN NHẠC THAY ĐỔI NỐT NHẠC THÊM Ô NHỊP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77250" y="337760"/>
            <a:ext cx="3701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6934" y="3151163"/>
            <a:ext cx="101287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nhạc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735769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093106"/>
            <a:ext cx="3855722" cy="591478"/>
          </a:xfrm>
        </p:spPr>
        <p:txBody>
          <a:bodyPr>
            <a:noAutofit/>
          </a:bodyPr>
          <a:lstStyle/>
          <a:p>
            <a:pPr algn="r"/>
            <a:r>
              <a:rPr lang="en-US" sz="2400" b="1" dirty="0"/>
              <a:t>A. HOẠT </a:t>
            </a:r>
            <a:r>
              <a:rPr lang="en-US" sz="2400" b="1" dirty="0">
                <a:solidFill>
                  <a:srgbClr val="0070C0"/>
                </a:solidFill>
              </a:rPr>
              <a:t>ĐỘNG</a:t>
            </a:r>
            <a:r>
              <a:rPr lang="en-US" sz="2400" b="1" dirty="0"/>
              <a:t> CƠ BẢN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2919" y="2540927"/>
            <a:ext cx="3584330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 err="1">
                <a:solidFill>
                  <a:srgbClr val="FF0000"/>
                </a:solidFill>
              </a:rPr>
              <a:t>Ghi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bản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nhạc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80936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57197" y="1009581"/>
            <a:ext cx="9106485" cy="1199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spcBef>
                <a:spcPts val="4200"/>
              </a:spcBef>
            </a:pPr>
            <a:r>
              <a:rPr lang="en-US" sz="3200" b="1" dirty="0">
                <a:solidFill>
                  <a:srgbClr val="FF0000"/>
                </a:solidFill>
              </a:rPr>
              <a:t>BÀI 3: GHI LỜI BẢN NHẠC THAY ĐỔI NỐT NHẠC THÊM Ô NHỊP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77249" y="586545"/>
            <a:ext cx="3701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29278" y="3203617"/>
            <a:ext cx="1149908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nl-NL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 1: Nhấn chọn nốt nhạc muốn ghi lời.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2: Nhấn tổ hợp phím Ctrl + L và em sẽ thấy con trỏ xuất hiện bên dưới nốt nhạc đó.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3: Gõ lời cho nốt nhạc đó, rồi nhấn phím Space (phím dấu cách) để chuyển và ghi lời cho nốt nhạc tiếp theo.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524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867" y="1744394"/>
            <a:ext cx="9129933" cy="44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08295" y="1080088"/>
            <a:ext cx="9664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4: Nhấn phím ESC để hoàn thành hoặc tạm dừng quá trình ghi lời cho đoạn nhạc đó.</a:t>
            </a:r>
            <a:endParaRPr lang="nl-NL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265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57197" y="1009581"/>
            <a:ext cx="9106485" cy="1199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spcBef>
                <a:spcPts val="4200"/>
              </a:spcBef>
            </a:pPr>
            <a:r>
              <a:rPr lang="en-US" sz="3200" b="1" dirty="0">
                <a:solidFill>
                  <a:srgbClr val="FF0000"/>
                </a:solidFill>
              </a:rPr>
              <a:t>BÀI 3: GHI LỜI BẢN NHẠC THAY ĐỔI NỐT NHẠC THÊM Ô NHỊP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77249" y="586545"/>
            <a:ext cx="3701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9145" y="2208629"/>
            <a:ext cx="59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9145" y="2889462"/>
            <a:ext cx="107664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0070C0"/>
                </a:solidFill>
              </a:rPr>
              <a:t>+</a:t>
            </a:r>
            <a:r>
              <a:rPr lang="nl-NL" dirty="0"/>
              <a:t> </a:t>
            </a:r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 1: Chọn nốt nhạc cần thay đổi.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Bước 2: Nhấn phím Delete để xóa nốt nhạc.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Bước 3: Nhấn phím N để chuyển sang chế độ nhập nốt nhạc.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Bước 4: Chọn trường độ trên thanh công cụ.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Bước 5: Nhấn vào khuông nhạc tại vị trí cao độ của nốt nhạc muốn nhập lại.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2210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50001" y="1542014"/>
            <a:ext cx="10825336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Thêm ô nhịp: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GV hướng dấn học sinh thêm ô nhịp vào bất kì vị trí nào trong bản nhạc.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1: Chọn Add.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2: Chọn Measures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627" y="2588455"/>
            <a:ext cx="3879222" cy="194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57383" y="4475921"/>
            <a:ext cx="1014245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Insert one measure: </a:t>
            </a: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chèn một ô nhịp trước ô nhịp được chọn.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Insert measure: </a:t>
            </a: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Chèn nhiều ô nhịptrước ô nhịp được chọn.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Append one measure: </a:t>
            </a: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Nối thêm một ô nhịp ở vị trí cuối đoạn nhạc.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Append measure: </a:t>
            </a: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Nối thêm nhiều ô nhịpở vị trí cuối đoạn nhạc.</a:t>
            </a:r>
            <a:endParaRPr kumimoji="0" lang="nl-NL" sz="3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88384" y="798564"/>
            <a:ext cx="9106485" cy="1199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spcBef>
                <a:spcPts val="4200"/>
              </a:spcBef>
            </a:pPr>
            <a:r>
              <a:rPr lang="en-US" sz="2800" b="1" dirty="0">
                <a:solidFill>
                  <a:srgbClr val="FF0000"/>
                </a:solidFill>
              </a:rPr>
              <a:t>BÀI 3: GHI LỜI BẢN NHẠC THAY ĐỔI NỐT NHẠC THÊM Ô NHỊP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7248" y="354466"/>
            <a:ext cx="3701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0637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2879" y="215444"/>
            <a:ext cx="10396025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Lưu thay đổi thành bản nhạc mới: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Bước 1: Chọn File.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Bước 2: Chọn Save a copy..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727" y="1572035"/>
            <a:ext cx="7426577" cy="439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95703" y="5678969"/>
            <a:ext cx="44630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Bước 3: Chọn vị trí lưu.</a:t>
            </a:r>
            <a:endParaRPr kumimoji="0" lang="nl-NL" sz="4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6915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88384" y="798564"/>
            <a:ext cx="9106485" cy="1199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spcBef>
                <a:spcPts val="4200"/>
              </a:spcBef>
            </a:pPr>
            <a:r>
              <a:rPr lang="en-US" sz="2800" b="1" dirty="0">
                <a:solidFill>
                  <a:srgbClr val="FF0000"/>
                </a:solidFill>
              </a:rPr>
              <a:t>BÀI 3: GHI LỜI BẢN NHẠC THAY ĐỔI NỐT NHẠC THÊM Ô NHỊP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77248" y="354466"/>
            <a:ext cx="3701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3461" y="2504048"/>
            <a:ext cx="625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</a:p>
        </p:txBody>
      </p:sp>
    </p:spTree>
    <p:extLst>
      <p:ext uri="{BB962C8B-B14F-4D97-AF65-F5344CB8AC3E}">
        <p14:creationId xmlns:p14="http://schemas.microsoft.com/office/powerpoint/2010/main" val="68017719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70882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428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BÀI 3: GHI LỜI BẢN NHẠC THAY ĐỔI NỐT NHẠC THÊM Ô NHỊP</vt:lpstr>
      <vt:lpstr>A. HOẠT ĐỘNG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CHÈN Ô NHỊP VÀ THAY ĐỔI THÔNG TIN VỀ BẢN NHẠC</dc:title>
  <dc:creator>XUAN</dc:creator>
  <cp:lastModifiedBy>Admin</cp:lastModifiedBy>
  <cp:revision>30</cp:revision>
  <dcterms:created xsi:type="dcterms:W3CDTF">2018-04-10T15:16:08Z</dcterms:created>
  <dcterms:modified xsi:type="dcterms:W3CDTF">2024-04-25T14:25:47Z</dcterms:modified>
</cp:coreProperties>
</file>