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2" r:id="rId2"/>
    <p:sldId id="261" r:id="rId3"/>
    <p:sldId id="298" r:id="rId4"/>
    <p:sldId id="340" r:id="rId5"/>
    <p:sldId id="339" r:id="rId6"/>
    <p:sldId id="371" r:id="rId7"/>
    <p:sldId id="3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7439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540037" y="2987782"/>
              <a:ext cx="29573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4331"/>
              </p:ext>
            </p:extLst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681332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59452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59452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594526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10699489" cy="313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0" y="1751131"/>
            <a:ext cx="10159047" cy="313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258</Words>
  <Application>Microsoft Office PowerPoint</Application>
  <PresentationFormat>Widescreen</PresentationFormat>
  <Paragraphs>38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Comic Sans MS</vt:lpstr>
      <vt:lpstr>Times New Roman</vt:lpstr>
      <vt:lpstr>UTM Avo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126</cp:revision>
  <dcterms:created xsi:type="dcterms:W3CDTF">2021-07-07T09:47:17Z</dcterms:created>
  <dcterms:modified xsi:type="dcterms:W3CDTF">2023-04-27T12:54:36Z</dcterms:modified>
</cp:coreProperties>
</file>