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media1.wav" ContentType="audio/wav"/>
  <Override PartName="/ppt/media/media2.wav" ContentType="audio/wav"/>
  <Override PartName="/ppt/media/media3.wav" ContentType="audio/wav"/>
  <Override PartName="/ppt/notesSlides/notesSlide1.xml" ContentType="application/vnd.openxmlformats-officedocument.presentationml.notesSlid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445" r:id="rId2"/>
    <p:sldId id="257" r:id="rId3"/>
    <p:sldId id="316" r:id="rId4"/>
    <p:sldId id="287" r:id="rId5"/>
    <p:sldId id="496" r:id="rId6"/>
    <p:sldId id="289" r:id="rId7"/>
    <p:sldId id="290" r:id="rId8"/>
    <p:sldId id="293" r:id="rId9"/>
    <p:sldId id="292" r:id="rId10"/>
    <p:sldId id="497" r:id="rId11"/>
    <p:sldId id="294" r:id="rId12"/>
    <p:sldId id="317" r:id="rId13"/>
    <p:sldId id="296" r:id="rId14"/>
    <p:sldId id="297" r:id="rId15"/>
    <p:sldId id="315" r:id="rId16"/>
    <p:sldId id="498" r:id="rId17"/>
    <p:sldId id="499" r:id="rId18"/>
    <p:sldId id="500" r:id="rId19"/>
    <p:sldId id="501" r:id="rId20"/>
    <p:sldId id="502" r:id="rId21"/>
    <p:sldId id="503" r:id="rId22"/>
    <p:sldId id="516" r:id="rId23"/>
    <p:sldId id="517" r:id="rId24"/>
    <p:sldId id="518" r:id="rId25"/>
    <p:sldId id="519" r:id="rId26"/>
    <p:sldId id="520" r:id="rId27"/>
    <p:sldId id="515" r:id="rId28"/>
    <p:sldId id="306" r:id="rId29"/>
    <p:sldId id="451" r:id="rId30"/>
    <p:sldId id="309" r:id="rId31"/>
    <p:sldId id="397" r:id="rId32"/>
  </p:sldIdLst>
  <p:sldSz cx="9144000" cy="5143500" type="screen16x9"/>
  <p:notesSz cx="9144000" cy="6858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Berlin Sans FB Demi" pitchFamily="34" charset="0"/>
      <p:bold r:id="rId38"/>
    </p:embeddedFont>
    <p:embeddedFont>
      <p:font typeface="Berlin Sans FB" pitchFamily="34" charset="0"/>
      <p:regular r:id="rId39"/>
      <p:bold r:id="rId40"/>
    </p:embeddedFont>
    <p:embeddedFont>
      <p:font typeface="Comic Sans MS" pitchFamily="66" charset="0"/>
      <p:regular r:id="rId41"/>
      <p:bold r:id="rId42"/>
    </p:embeddedFont>
    <p:embeddedFont>
      <p:font typeface="Fredoka One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497"/>
    <a:srgbClr val="0070C0"/>
    <a:srgbClr val="F9AD6F"/>
    <a:srgbClr val="FABA86"/>
    <a:srgbClr val="FEE3A0"/>
    <a:srgbClr val="D8CFE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2" autoAdjust="0"/>
    <p:restoredTop sz="94660"/>
  </p:normalViewPr>
  <p:slideViewPr>
    <p:cSldViewPr>
      <p:cViewPr>
        <p:scale>
          <a:sx n="102" d="100"/>
          <a:sy n="102" d="100"/>
        </p:scale>
        <p:origin x="-606" y="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2875"/>
            <a:ext cx="56478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ai. Liễu  0968142780"/>
          <p:cNvSpPr/>
          <p:nvPr/>
        </p:nvSpPr>
        <p:spPr>
          <a:xfrm>
            <a:off x="4800600" y="2558998"/>
            <a:ext cx="21336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4800600" y="3244798"/>
            <a:ext cx="21336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E54669-3DE7-44E8-B83A-E1FC6A842866}"/>
              </a:ext>
            </a:extLst>
          </p:cNvPr>
          <p:cNvSpPr txBox="1"/>
          <p:nvPr/>
        </p:nvSpPr>
        <p:spPr>
          <a:xfrm>
            <a:off x="1752600" y="679330"/>
            <a:ext cx="5791200" cy="11954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Lucy: How much is the T-shirt?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AE4796-CBED-48B2-A197-1B79EC628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2266950"/>
            <a:ext cx="2811064" cy="18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3238500" y="2084543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3238500" y="3387383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3238500" y="2724150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3238500" y="4073183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E54669-3DE7-44E8-B83A-E1FC6A842866}"/>
              </a:ext>
            </a:extLst>
          </p:cNvPr>
          <p:cNvSpPr txBox="1"/>
          <p:nvPr/>
        </p:nvSpPr>
        <p:spPr>
          <a:xfrm>
            <a:off x="1981200" y="591886"/>
            <a:ext cx="5657850" cy="11954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Lucy: _______ is the school bag?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1981200" y="22837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fifty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1981200" y="36553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nineteen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1981200" y="43411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eighty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1981200" y="29695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ninety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81F60D-85B9-40C9-B776-612E64AA4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794911"/>
            <a:ext cx="2057400" cy="1386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2839BB-2AB2-4201-8A61-8BB51433894E}"/>
              </a:ext>
            </a:extLst>
          </p:cNvPr>
          <p:cNvSpPr txBox="1"/>
          <p:nvPr/>
        </p:nvSpPr>
        <p:spPr>
          <a:xfrm>
            <a:off x="1447800" y="236792"/>
            <a:ext cx="601980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Linh: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school bag?</a:t>
            </a:r>
            <a:endParaRPr lang="vi-VN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47137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5114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2590800" y="1975850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do?</a:t>
            </a:r>
          </a:p>
        </p:txBody>
      </p:sp>
      <p:sp>
        <p:nvSpPr>
          <p:cNvPr id="11" name="Sai. Liễu  0968142780"/>
          <p:cNvSpPr/>
          <p:nvPr/>
        </p:nvSpPr>
        <p:spPr>
          <a:xfrm>
            <a:off x="2590800" y="3347450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2590800" y="2655428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the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2590800" y="4033250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skirt?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B5DCF0-6D87-44E2-B693-238C7ECB7B45}"/>
              </a:ext>
            </a:extLst>
          </p:cNvPr>
          <p:cNvSpPr txBox="1"/>
          <p:nvPr/>
        </p:nvSpPr>
        <p:spPr>
          <a:xfrm>
            <a:off x="2057400" y="515452"/>
            <a:ext cx="5657850" cy="11954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Bill: _______________?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Ben: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2103800" y="2467213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4987231" y="3278557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4987231" y="2463564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2085966" y="3278557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29ACC4-04BF-42B7-8161-457810455E76}"/>
              </a:ext>
            </a:extLst>
          </p:cNvPr>
          <p:cNvSpPr txBox="1"/>
          <p:nvPr/>
        </p:nvSpPr>
        <p:spPr>
          <a:xfrm>
            <a:off x="2405965" y="1276350"/>
            <a:ext cx="510540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odd one 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7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66786" y="209550"/>
            <a:ext cx="5902349" cy="4672694"/>
          </a:xfrm>
          <a:prstGeom prst="rect">
            <a:avLst/>
          </a:prstGeom>
          <a:solidFill>
            <a:srgbClr val="C9FFE4"/>
          </a:solidFill>
        </p:spPr>
      </p:pic>
      <p:sp>
        <p:nvSpPr>
          <p:cNvPr id="2" name="Bùi Liễu 0968142780"/>
          <p:cNvSpPr txBox="1"/>
          <p:nvPr/>
        </p:nvSpPr>
        <p:spPr>
          <a:xfrm>
            <a:off x="2667000" y="2724150"/>
            <a:ext cx="43349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6904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59226" y="285750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13" name="Bùi Liễu">
            <a:extLst>
              <a:ext uri="{FF2B5EF4-FFF2-40B4-BE49-F238E27FC236}">
                <a16:creationId xmlns:a16="http://schemas.microsoft.com/office/drawing/2014/main" xmlns="" id="{0D19C35F-A152-4165-B015-62395DCD5CD3}"/>
              </a:ext>
            </a:extLst>
          </p:cNvPr>
          <p:cNvGrpSpPr/>
          <p:nvPr/>
        </p:nvGrpSpPr>
        <p:grpSpPr>
          <a:xfrm>
            <a:off x="2362200" y="2991404"/>
            <a:ext cx="2424787" cy="723346"/>
            <a:chOff x="1871607" y="4167442"/>
            <a:chExt cx="2743437" cy="821665"/>
          </a:xfrm>
        </p:grpSpPr>
        <p:sp>
          <p:nvSpPr>
            <p:cNvPr id="40" name="Bùi Liễu">
              <a:extLst>
                <a:ext uri="{FF2B5EF4-FFF2-40B4-BE49-F238E27FC236}">
                  <a16:creationId xmlns:a16="http://schemas.microsoft.com/office/drawing/2014/main" xmlns="" id="{68ED2F71-7625-4EDE-9945-CE7D118FB7F9}"/>
                </a:ext>
              </a:extLst>
            </p:cNvPr>
            <p:cNvSpPr txBox="1">
              <a:spLocks/>
            </p:cNvSpPr>
            <p:nvPr/>
          </p:nvSpPr>
          <p:spPr>
            <a:xfrm>
              <a:off x="2485880" y="4314107"/>
              <a:ext cx="2129164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2302775-BF59-40B9-BEFF-A4DD3884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07" y="4167442"/>
              <a:ext cx="655284" cy="692867"/>
            </a:xfrm>
            <a:prstGeom prst="rect">
              <a:avLst/>
            </a:prstGeom>
          </p:spPr>
        </p:pic>
      </p:grpSp>
      <p:grpSp>
        <p:nvGrpSpPr>
          <p:cNvPr id="12" name="Bùi Liễu">
            <a:extLst>
              <a:ext uri="{FF2B5EF4-FFF2-40B4-BE49-F238E27FC236}">
                <a16:creationId xmlns:a16="http://schemas.microsoft.com/office/drawing/2014/main" xmlns="" id="{D18062DC-A581-4A57-B1DD-F02298B099A6}"/>
              </a:ext>
            </a:extLst>
          </p:cNvPr>
          <p:cNvGrpSpPr/>
          <p:nvPr/>
        </p:nvGrpSpPr>
        <p:grpSpPr>
          <a:xfrm>
            <a:off x="2721301" y="2345221"/>
            <a:ext cx="5104375" cy="574909"/>
            <a:chOff x="2354670" y="3490872"/>
            <a:chExt cx="5775159" cy="653051"/>
          </a:xfrm>
        </p:grpSpPr>
        <p:sp>
          <p:nvSpPr>
            <p:cNvPr id="43" name="Bùi Liễu">
              <a:extLst>
                <a:ext uri="{FF2B5EF4-FFF2-40B4-BE49-F238E27FC236}">
                  <a16:creationId xmlns:a16="http://schemas.microsoft.com/office/drawing/2014/main" xmlns="" id="{15CB7968-ADE7-4D1A-A099-24003CF3AB64}"/>
                </a:ext>
              </a:extLst>
            </p:cNvPr>
            <p:cNvSpPr txBox="1">
              <a:spLocks/>
            </p:cNvSpPr>
            <p:nvPr/>
          </p:nvSpPr>
          <p:spPr>
            <a:xfrm>
              <a:off x="3000765" y="3541685"/>
              <a:ext cx="5129064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B0A2327-7680-457B-A9F2-B140E632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70" y="3490872"/>
              <a:ext cx="646095" cy="653051"/>
            </a:xfrm>
            <a:prstGeom prst="rect">
              <a:avLst/>
            </a:prstGeom>
          </p:spPr>
        </p:pic>
      </p:grpSp>
      <p:grpSp>
        <p:nvGrpSpPr>
          <p:cNvPr id="11" name="Bùi Liễu">
            <a:extLst>
              <a:ext uri="{FF2B5EF4-FFF2-40B4-BE49-F238E27FC236}">
                <a16:creationId xmlns:a16="http://schemas.microsoft.com/office/drawing/2014/main" xmlns="" id="{E65103BD-7532-4ACD-9155-F59C9B30DE26}"/>
              </a:ext>
            </a:extLst>
          </p:cNvPr>
          <p:cNvGrpSpPr/>
          <p:nvPr/>
        </p:nvGrpSpPr>
        <p:grpSpPr>
          <a:xfrm>
            <a:off x="3083801" y="1646367"/>
            <a:ext cx="4188259" cy="611265"/>
            <a:chOff x="2738957" y="2734101"/>
            <a:chExt cx="4738653" cy="694349"/>
          </a:xfrm>
        </p:grpSpPr>
        <p:sp>
          <p:nvSpPr>
            <p:cNvPr id="49" name="Bùi Liễu">
              <a:extLst>
                <a:ext uri="{FF2B5EF4-FFF2-40B4-BE49-F238E27FC236}">
                  <a16:creationId xmlns:a16="http://schemas.microsoft.com/office/drawing/2014/main" xmlns="" id="{6E596826-2EC8-4B92-AE2A-9CD20D1518E8}"/>
                </a:ext>
              </a:extLst>
            </p:cNvPr>
            <p:cNvSpPr txBox="1">
              <a:spLocks/>
            </p:cNvSpPr>
            <p:nvPr/>
          </p:nvSpPr>
          <p:spPr>
            <a:xfrm>
              <a:off x="3362646" y="2799207"/>
              <a:ext cx="4114964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2800" dirty="0" err="1">
                  <a:latin typeface="Berlin Sans FB" pitchFamily="34" charset="0"/>
                  <a:cs typeface="Arial" panose="020B0604020202020204" pitchFamily="34" charset="0"/>
                </a:rPr>
                <a:t>number</a:t>
              </a:r>
              <a:r>
                <a:rPr lang="vi-VN" sz="28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C7FDCCFA-6E8E-4D10-B513-CE6F2CBE5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957" y="2734101"/>
              <a:ext cx="646095" cy="694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610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492817" y="285750"/>
            <a:ext cx="430778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11B3B60-BDE8-4AA3-A7CB-EB32AD6129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" b="73"/>
          <a:stretch/>
        </p:blipFill>
        <p:spPr>
          <a:xfrm>
            <a:off x="331937" y="1788832"/>
            <a:ext cx="2030535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8ADA8B1-C285-4F54-82FC-AEB62983F9F2}"/>
              </a:ext>
            </a:extLst>
          </p:cNvPr>
          <p:cNvSpPr/>
          <p:nvPr/>
        </p:nvSpPr>
        <p:spPr>
          <a:xfrm>
            <a:off x="238091" y="1701921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96C110FD-E372-4897-828F-F8541EBC8628}"/>
              </a:ext>
            </a:extLst>
          </p:cNvPr>
          <p:cNvSpPr/>
          <p:nvPr/>
        </p:nvSpPr>
        <p:spPr>
          <a:xfrm>
            <a:off x="1905000" y="3161850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9127EFD-4841-4201-9DB3-4DBC71E2E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" b="-1098"/>
          <a:stretch/>
        </p:blipFill>
        <p:spPr>
          <a:xfrm>
            <a:off x="2509944" y="1816521"/>
            <a:ext cx="1990064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9D1EA96-3B09-4B46-9CFA-B2C60D424903}"/>
              </a:ext>
            </a:extLst>
          </p:cNvPr>
          <p:cNvSpPr/>
          <p:nvPr/>
        </p:nvSpPr>
        <p:spPr>
          <a:xfrm>
            <a:off x="2383038" y="1718890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BE0315E-5FE7-42AB-9947-F9853D5FC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b="1814"/>
          <a:stretch/>
        </p:blipFill>
        <p:spPr>
          <a:xfrm>
            <a:off x="4651118" y="1833097"/>
            <a:ext cx="1990065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C922DB3-C645-4D6F-A864-27AC3AA2F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2050"/>
          <a:stretch/>
        </p:blipFill>
        <p:spPr>
          <a:xfrm>
            <a:off x="6788654" y="1816521"/>
            <a:ext cx="1990064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9E8ABC-3407-4334-8BA6-76868A327167}"/>
              </a:ext>
            </a:extLst>
          </p:cNvPr>
          <p:cNvSpPr/>
          <p:nvPr/>
        </p:nvSpPr>
        <p:spPr>
          <a:xfrm>
            <a:off x="339064" y="4594260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C94A161-E63C-49A6-AFEA-B06315BAECD7}"/>
              </a:ext>
            </a:extLst>
          </p:cNvPr>
          <p:cNvSpPr/>
          <p:nvPr/>
        </p:nvSpPr>
        <p:spPr>
          <a:xfrm>
            <a:off x="4556023" y="1742745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FA9DA87-E3E2-4910-BF72-7F773A15E2D2}"/>
              </a:ext>
            </a:extLst>
          </p:cNvPr>
          <p:cNvSpPr/>
          <p:nvPr/>
        </p:nvSpPr>
        <p:spPr>
          <a:xfrm>
            <a:off x="6709481" y="1747364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E3A4B8F0-5899-4552-8AA0-7B22F357B71E}"/>
              </a:ext>
            </a:extLst>
          </p:cNvPr>
          <p:cNvSpPr/>
          <p:nvPr/>
        </p:nvSpPr>
        <p:spPr>
          <a:xfrm>
            <a:off x="4044648" y="3178426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E523C347-CB11-4BFF-B83A-3A473D720D1D}"/>
              </a:ext>
            </a:extLst>
          </p:cNvPr>
          <p:cNvSpPr/>
          <p:nvPr/>
        </p:nvSpPr>
        <p:spPr>
          <a:xfrm>
            <a:off x="6182184" y="3189235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5FA4DF0-44FD-42CF-AF57-3B0984990ED4}"/>
              </a:ext>
            </a:extLst>
          </p:cNvPr>
          <p:cNvSpPr/>
          <p:nvPr/>
        </p:nvSpPr>
        <p:spPr>
          <a:xfrm>
            <a:off x="8324395" y="3177436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6FC249-D243-47A1-989D-C6E0BF714046}"/>
              </a:ext>
            </a:extLst>
          </p:cNvPr>
          <p:cNvSpPr txBox="1"/>
          <p:nvPr/>
        </p:nvSpPr>
        <p:spPr>
          <a:xfrm>
            <a:off x="6182184" y="3118176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CB9FA65-E653-4267-AE4A-AE19A737742B}"/>
              </a:ext>
            </a:extLst>
          </p:cNvPr>
          <p:cNvSpPr txBox="1"/>
          <p:nvPr/>
        </p:nvSpPr>
        <p:spPr>
          <a:xfrm>
            <a:off x="1901362" y="3108572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18CE970-CD57-45DB-B8C3-C53A293B30DC}"/>
              </a:ext>
            </a:extLst>
          </p:cNvPr>
          <p:cNvSpPr txBox="1"/>
          <p:nvPr/>
        </p:nvSpPr>
        <p:spPr>
          <a:xfrm>
            <a:off x="8322821" y="3129975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D926172-7DBE-4EE5-92D4-51552F942364}"/>
              </a:ext>
            </a:extLst>
          </p:cNvPr>
          <p:cNvSpPr txBox="1"/>
          <p:nvPr/>
        </p:nvSpPr>
        <p:spPr>
          <a:xfrm>
            <a:off x="4023611" y="3129974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5EF9FFE1-99AB-41AB-AFFE-211668143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746" y="445207"/>
            <a:ext cx="382710" cy="306800"/>
          </a:xfrm>
          <a:prstGeom prst="rect">
            <a:avLst/>
          </a:prstGeom>
        </p:spPr>
      </p:pic>
      <p:pic>
        <p:nvPicPr>
          <p:cNvPr id="49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D93738A-7458-4A6B-8EEC-5C37BA21F2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245" end="34531.011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000" y="3944590"/>
            <a:ext cx="393360" cy="429894"/>
          </a:xfrm>
          <a:prstGeom prst="rect">
            <a:avLst/>
          </a:prstGeom>
        </p:spPr>
      </p:pic>
      <p:pic>
        <p:nvPicPr>
          <p:cNvPr id="51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477653F-7DBC-4831-84A7-CBD6E73202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310" end="24766.011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541" y="3944590"/>
            <a:ext cx="341536" cy="429894"/>
          </a:xfrm>
          <a:prstGeom prst="rect">
            <a:avLst/>
          </a:prstGeom>
        </p:spPr>
      </p:pic>
      <p:pic>
        <p:nvPicPr>
          <p:cNvPr id="52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F85A32E-83E8-4707-93CD-B1A3D6BEEE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194" end="15543.011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94" y="3941159"/>
            <a:ext cx="430830" cy="433325"/>
          </a:xfrm>
          <a:prstGeom prst="rect">
            <a:avLst/>
          </a:prstGeom>
        </p:spPr>
      </p:pic>
      <p:pic>
        <p:nvPicPr>
          <p:cNvPr id="53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306E3225-47DE-4FDE-AC4A-9F2AFD4F74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837" end="3429.0113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6168" y="3960176"/>
            <a:ext cx="470296" cy="4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0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" grpId="0"/>
      <p:bldP spid="45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CB347EC-1492-4684-AA5C-AC0734CAC2E5}"/>
              </a:ext>
            </a:extLst>
          </p:cNvPr>
          <p:cNvGrpSpPr/>
          <p:nvPr/>
        </p:nvGrpSpPr>
        <p:grpSpPr>
          <a:xfrm>
            <a:off x="535823" y="819150"/>
            <a:ext cx="5348236" cy="1898264"/>
            <a:chOff x="613668" y="811017"/>
            <a:chExt cx="6342977" cy="18982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D624817-A08B-40EF-91B3-330D979A2CAF}"/>
                </a:ext>
              </a:extLst>
            </p:cNvPr>
            <p:cNvSpPr txBox="1"/>
            <p:nvPr/>
          </p:nvSpPr>
          <p:spPr>
            <a:xfrm>
              <a:off x="940476" y="827291"/>
              <a:ext cx="6016169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Excuse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me.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much is this T-shirt?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 thousand dong.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And how much is that skirt?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sixty ______________.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E879D6D-8FFB-4309-8091-9A8E5F24C0AD}"/>
                </a:ext>
              </a:extLst>
            </p:cNvPr>
            <p:cNvSpPr txBox="1"/>
            <p:nvPr/>
          </p:nvSpPr>
          <p:spPr>
            <a:xfrm>
              <a:off x="613668" y="811017"/>
              <a:ext cx="57878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2965" y="196086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7A45F0-6129-4686-B448-3973C106C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/>
          <a:stretch/>
        </p:blipFill>
        <p:spPr>
          <a:xfrm>
            <a:off x="5569718" y="923552"/>
            <a:ext cx="3095110" cy="1866773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64BF1FB-6339-488C-8201-F163A1DF8B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/>
          <a:stretch/>
        </p:blipFill>
        <p:spPr>
          <a:xfrm>
            <a:off x="5569718" y="2980952"/>
            <a:ext cx="3095110" cy="1866773"/>
          </a:xfrm>
          <a:prstGeom prst="round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DC8EEE5-1962-419B-A86B-0C3B28AEEFA0}"/>
              </a:ext>
            </a:extLst>
          </p:cNvPr>
          <p:cNvGrpSpPr/>
          <p:nvPr/>
        </p:nvGrpSpPr>
        <p:grpSpPr>
          <a:xfrm>
            <a:off x="479172" y="2882547"/>
            <a:ext cx="5348236" cy="1898264"/>
            <a:chOff x="613668" y="811017"/>
            <a:chExt cx="6342977" cy="18982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28C867B-8154-4286-B230-199B35CD2484}"/>
                </a:ext>
              </a:extLst>
            </p:cNvPr>
            <p:cNvSpPr txBox="1"/>
            <p:nvPr/>
          </p:nvSpPr>
          <p:spPr>
            <a:xfrm>
              <a:off x="940476" y="827291"/>
              <a:ext cx="6016169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Your school bag is so nice.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Thank you. I like it very much.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___________ is it?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__________ thousand dong.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17CF056-C23B-4CB2-A5C4-E6F17FF3AE2C}"/>
                </a:ext>
              </a:extLst>
            </p:cNvPr>
            <p:cNvSpPr txBox="1"/>
            <p:nvPr/>
          </p:nvSpPr>
          <p:spPr>
            <a:xfrm>
              <a:off x="613668" y="811017"/>
              <a:ext cx="57878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33E6498-D60F-4734-94B4-59C812AB7693}"/>
              </a:ext>
            </a:extLst>
          </p:cNvPr>
          <p:cNvSpPr txBox="1"/>
          <p:nvPr/>
        </p:nvSpPr>
        <p:spPr>
          <a:xfrm>
            <a:off x="1752600" y="1399946"/>
            <a:ext cx="7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EEE34BE-7CCC-4E72-9ADE-5811819DA6E4}"/>
              </a:ext>
            </a:extLst>
          </p:cNvPr>
          <p:cNvSpPr txBox="1"/>
          <p:nvPr/>
        </p:nvSpPr>
        <p:spPr>
          <a:xfrm>
            <a:off x="2257543" y="2315918"/>
            <a:ext cx="186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 dong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F7DFB8F-494B-40C0-9834-7EB5EFE63C2D}"/>
              </a:ext>
            </a:extLst>
          </p:cNvPr>
          <p:cNvSpPr txBox="1"/>
          <p:nvPr/>
        </p:nvSpPr>
        <p:spPr>
          <a:xfrm>
            <a:off x="918934" y="3907476"/>
            <a:ext cx="2098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18F5D44-51C6-4154-A3EC-1F00E55D4914}"/>
              </a:ext>
            </a:extLst>
          </p:cNvPr>
          <p:cNvSpPr txBox="1"/>
          <p:nvPr/>
        </p:nvSpPr>
        <p:spPr>
          <a:xfrm>
            <a:off x="1686043" y="4359352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</a:p>
        </p:txBody>
      </p:sp>
    </p:spTree>
    <p:extLst>
      <p:ext uri="{BB962C8B-B14F-4D97-AF65-F5344CB8AC3E}">
        <p14:creationId xmlns:p14="http://schemas.microsoft.com/office/powerpoint/2010/main" val="2501937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20353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97F3EB-9704-43C3-A150-2B6CEE42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75" y="1499402"/>
            <a:ext cx="8622449" cy="3434548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F8170CF8-041E-4499-BE47-D03D09C0F042}"/>
              </a:ext>
            </a:extLst>
          </p:cNvPr>
          <p:cNvSpPr txBox="1">
            <a:spLocks/>
          </p:cNvSpPr>
          <p:nvPr/>
        </p:nvSpPr>
        <p:spPr>
          <a:xfrm>
            <a:off x="2362200" y="751321"/>
            <a:ext cx="4724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Guess the price!</a:t>
            </a:r>
          </a:p>
        </p:txBody>
      </p:sp>
    </p:spTree>
    <p:extLst>
      <p:ext uri="{BB962C8B-B14F-4D97-AF65-F5344CB8AC3E}">
        <p14:creationId xmlns:p14="http://schemas.microsoft.com/office/powerpoint/2010/main" val="3707034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84925" y="92469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  <a:r>
              <a:rPr lang="vi-VN" sz="3600" dirty="0">
                <a:latin typeface="Berlin Sans FB" panose="020E0602020502020306" pitchFamily="34" charset="0"/>
              </a:rPr>
              <a:t> 18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195654" y="207416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February 29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93140" y="2459807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Lesson </a:t>
            </a:r>
            <a:r>
              <a:rPr lang="vi-VN" sz="3600" dirty="0">
                <a:latin typeface="Berlin Sans FB" panose="020E0602020502020306" pitchFamily="34" charset="0"/>
              </a:rPr>
              <a:t>2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905000" y="673018"/>
            <a:ext cx="62397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At the </a:t>
            </a:r>
            <a:endParaRPr lang="en-US" sz="60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  <a:p>
            <a:pPr algn="ctr"/>
            <a:r>
              <a:rPr lang="vi-VN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shopping </a:t>
            </a:r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centre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5867"/>
          <a:stretch/>
        </p:blipFill>
        <p:spPr>
          <a:xfrm>
            <a:off x="3544312" y="3077612"/>
            <a:ext cx="2816239" cy="1826921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4EA35806-23A5-E30F-198E-56627856F85C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01" name="Picture 100">
              <a:extLst>
                <a:ext uri="{FF2B5EF4-FFF2-40B4-BE49-F238E27FC236}">
                  <a16:creationId xmlns="" xmlns:a16="http://schemas.microsoft.com/office/drawing/2014/main" id="{DD0EE566-68AE-AF3D-FED1-1C6D5E60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="" xmlns:a16="http://schemas.microsoft.com/office/drawing/2014/main" id="{B59D1D07-1065-32B4-837A-D4E006B8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411625" y="3807216"/>
            <a:ext cx="2752583" cy="923937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Bùi Liễu 0968142780"/>
          <p:cNvSpPr txBox="1"/>
          <p:nvPr/>
        </p:nvSpPr>
        <p:spPr>
          <a:xfrm>
            <a:off x="2511739" y="1018357"/>
            <a:ext cx="456350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 sz="720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Let’s play!</a:t>
            </a:r>
            <a:endParaRPr lang="vi-VN" sz="720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6108"/>
          <a:stretch/>
        </p:blipFill>
        <p:spPr>
          <a:xfrm>
            <a:off x="3411625" y="3807215"/>
            <a:ext cx="2752583" cy="836223"/>
          </a:xfrm>
          <a:prstGeom prst="rect">
            <a:avLst/>
          </a:prstGeom>
        </p:spPr>
      </p:pic>
      <p:pic>
        <p:nvPicPr>
          <p:cNvPr id="17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8200" y="355796"/>
            <a:ext cx="274142" cy="2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46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7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3381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BE0315E-5FE7-42AB-9947-F9853D5FC6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19" y="1127085"/>
            <a:ext cx="908460" cy="90846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school bag?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8176" y="1961298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90.000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91121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1857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seventy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27EFD-4841-4201-9DB3-4DBC71E2EE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58" y="1071226"/>
            <a:ext cx="1299921" cy="910235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skirt?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7924" y="1955023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7</a:t>
            </a:r>
            <a:r>
              <a:rPr lang="en-US" sz="2400" b="1" dirty="0" smtClean="0"/>
              <a:t>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39969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1857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thirty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C922DB3-C645-4D6F-A864-27AC3AA2F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49" y="1087827"/>
            <a:ext cx="1014588" cy="72598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hat?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33000" y="1842088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dirty="0" smtClean="0"/>
              <a:t>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58856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1857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T-shirt?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FAE4796-CBED-48B2-A197-1B79EC628C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17" y="825256"/>
            <a:ext cx="1081043" cy="103017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20744" y="1849099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80.000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24319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666590" y="2168420"/>
            <a:ext cx="40333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bag?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01" y="832958"/>
            <a:ext cx="1285299" cy="12852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62853" y="1967124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9</a:t>
            </a:r>
            <a:r>
              <a:rPr lang="en-US" sz="2400" b="1" dirty="0" smtClean="0"/>
              <a:t>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497813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9336" y="2168164"/>
            <a:ext cx="3858792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11B3B60-BDE8-4AA3-A7CB-EB32AD612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49" y="810468"/>
            <a:ext cx="1052787" cy="1133255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T-shirt?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01860" y="1892517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60.000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21981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08732" y="1118965"/>
            <a:ext cx="381797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7200" b="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72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38A8D"/>
              </a:clrFrom>
              <a:clrTo>
                <a:srgbClr val="938A8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4245058"/>
            <a:ext cx="390273" cy="3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656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0384" y="3895585"/>
            <a:ext cx="2372257" cy="8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twenty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30202" y="4291611"/>
            <a:ext cx="2300506" cy="87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T-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fifty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0488" y="4283825"/>
            <a:ext cx="2300506" cy="8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eighty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82462" y="3895585"/>
            <a:ext cx="2496811" cy="7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school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bag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ninety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600200" y="1907706"/>
            <a:ext cx="3088277" cy="466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657600" y="1907706"/>
            <a:ext cx="1030877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950323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2702923" cy="466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264128" y="2456250"/>
            <a:ext cx="2063302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2851"/>
          <a:stretch/>
        </p:blipFill>
        <p:spPr>
          <a:xfrm>
            <a:off x="2439090" y="2799674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1658"/>
          <a:stretch/>
        </p:blipFill>
        <p:spPr>
          <a:xfrm>
            <a:off x="4648804" y="2794833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370"/>
          <a:stretch/>
        </p:blipFill>
        <p:spPr>
          <a:xfrm>
            <a:off x="6834169" y="2456250"/>
            <a:ext cx="2000578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59563" y="9715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87415" y="1499083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xmlns="" id="{82460AC7-80E2-46B8-B103-936AFA8E35B5}"/>
              </a:ext>
            </a:extLst>
          </p:cNvPr>
          <p:cNvSpPr txBox="1"/>
          <p:nvPr/>
        </p:nvSpPr>
        <p:spPr>
          <a:xfrm>
            <a:off x="2545609" y="1020999"/>
            <a:ext cx="4403253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xmlns="" id="{787512DD-E333-4803-A97B-5EAD66B7BE06}"/>
              </a:ext>
            </a:extLst>
          </p:cNvPr>
          <p:cNvSpPr txBox="1"/>
          <p:nvPr/>
        </p:nvSpPr>
        <p:spPr>
          <a:xfrm>
            <a:off x="3572487" y="1499083"/>
            <a:ext cx="2231979" cy="408623"/>
          </a:xfrm>
          <a:prstGeom prst="wedgeRoundRectCallout">
            <a:avLst>
              <a:gd name="adj1" fmla="val 65994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xmlns="" id="{917002C8-F284-4E76-9FB6-D218822746FF}"/>
              </a:ext>
            </a:extLst>
          </p:cNvPr>
          <p:cNvSpPr/>
          <p:nvPr/>
        </p:nvSpPr>
        <p:spPr>
          <a:xfrm>
            <a:off x="3598791" y="87903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15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2190750"/>
            <a:ext cx="377189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  <a:solidFill>
            <a:srgbClr val="C9FFE4"/>
          </a:solidFill>
        </p:spPr>
      </p:pic>
      <p:sp>
        <p:nvSpPr>
          <p:cNvPr id="7" name="Bùi Liễu 0968142780"/>
          <p:cNvSpPr txBox="1"/>
          <p:nvPr/>
        </p:nvSpPr>
        <p:spPr>
          <a:xfrm>
            <a:off x="2398259" y="2419350"/>
            <a:ext cx="434748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play!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8837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5324873" y="1581150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2275224" y="580670"/>
            <a:ext cx="4471655" cy="534110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Choose the correct answer.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5324873" y="3105150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5313537" y="2334334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5324873" y="3867150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ABC223-C57A-4E3B-BAC4-4B62CAC17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847850"/>
            <a:ext cx="3206524" cy="24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5260123" y="3318786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5260123" y="2709186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5260123" y="2081305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 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5260123" y="1471705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BF904F-AE53-49E2-9434-C50BE0179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471705"/>
            <a:ext cx="3280944" cy="24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5200196" y="3409950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5200196" y="2767565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5200196" y="2114550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5200196" y="1428750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BF904F-AE53-49E2-9434-C50BE0179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1663906"/>
            <a:ext cx="2777540" cy="220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4951030" y="20383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4951030" y="38671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4951030" y="26479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4951030" y="32575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54D27D-2738-41B1-9438-AB3D2C7F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2256430"/>
            <a:ext cx="2971063" cy="200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144735-AB9A-487E-AF57-398BF53CF896}"/>
              </a:ext>
            </a:extLst>
          </p:cNvPr>
          <p:cNvSpPr txBox="1"/>
          <p:nvPr/>
        </p:nvSpPr>
        <p:spPr>
          <a:xfrm>
            <a:off x="1828800" y="756898"/>
            <a:ext cx="598499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</a:p>
          <a:p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ty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1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4733065" y="17306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pencil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twenty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4733065" y="31022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pen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twelve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4733065" y="37880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4733065" y="24164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81F60D-85B9-40C9-B776-612E64AA4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2133988"/>
            <a:ext cx="2885056" cy="1910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2839BB-2AB2-4201-8A61-8BB51433894E}"/>
              </a:ext>
            </a:extLst>
          </p:cNvPr>
          <p:cNvSpPr txBox="1"/>
          <p:nvPr/>
        </p:nvSpPr>
        <p:spPr>
          <a:xfrm>
            <a:off x="1740568" y="501070"/>
            <a:ext cx="598499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Linh: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</a:p>
          <a:p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548</Words>
  <Application>Microsoft Office PowerPoint</Application>
  <PresentationFormat>On-screen Show (16:9)</PresentationFormat>
  <Paragraphs>142</Paragraphs>
  <Slides>31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Kirang Haerang</vt:lpstr>
      <vt:lpstr>Calibri</vt:lpstr>
      <vt:lpstr>Berlin Sans FB Demi</vt:lpstr>
      <vt:lpstr>Berlin Sans FB</vt:lpstr>
      <vt:lpstr>Comic Sans MS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09681421780</dc:creator>
  <cp:lastModifiedBy>User</cp:lastModifiedBy>
  <cp:revision>441</cp:revision>
  <dcterms:created xsi:type="dcterms:W3CDTF">2006-08-16T00:00:00Z</dcterms:created>
  <dcterms:modified xsi:type="dcterms:W3CDTF">2024-04-23T05:46:36Z</dcterms:modified>
</cp:coreProperties>
</file>