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  <p:sldMasterId id="2147483707" r:id="rId4"/>
  </p:sldMasterIdLst>
  <p:notesMasterIdLst>
    <p:notesMasterId r:id="rId17"/>
  </p:notesMasterIdLst>
  <p:sldIdLst>
    <p:sldId id="4068" r:id="rId5"/>
    <p:sldId id="4045" r:id="rId6"/>
    <p:sldId id="4047" r:id="rId7"/>
    <p:sldId id="4054" r:id="rId8"/>
    <p:sldId id="4065" r:id="rId9"/>
    <p:sldId id="4066" r:id="rId10"/>
    <p:sldId id="4067" r:id="rId11"/>
    <p:sldId id="4053" r:id="rId12"/>
    <p:sldId id="4048" r:id="rId13"/>
    <p:sldId id="4051" r:id="rId14"/>
    <p:sldId id="4062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5365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857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322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405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013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69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5553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7083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698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6430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48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=""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E9FDAE6-80D3-44B1-BE00-003D1082C34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F5D1A602-03A2-4335-BCD6-5B4D1FEA57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973F07BC-A8A3-4121-B1FA-8C8740C563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3524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1"/>
            <a:ext cx="4927600" cy="399521"/>
          </a:xfrm>
          <a:prstGeom prst="rect">
            <a:avLst/>
          </a:prstGeom>
        </p:spPr>
        <p:txBody>
          <a:bodyPr wrap="none" lIns="76192" tIns="38096" rIns="76192" bIns="38096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3"/>
            <a:ext cx="5588000" cy="521229"/>
          </a:xfrm>
          <a:prstGeom prst="rect">
            <a:avLst/>
          </a:prstGeom>
        </p:spPr>
        <p:txBody>
          <a:bodyPr wrap="none" lIns="76192" tIns="38096" rIns="76192" bIns="3809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1" y="3429000"/>
            <a:ext cx="2133865" cy="381000"/>
          </a:xfrm>
          <a:prstGeom prst="rect">
            <a:avLst/>
          </a:prstGeom>
        </p:spPr>
        <p:txBody>
          <a:bodyPr wrap="none" lIns="76192" tIns="38096" rIns="76192" bIns="3809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5" y="4419867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92" tIns="38096" rIns="76192" bIns="38096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579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=""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=""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=""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=""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=""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=""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614022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=""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2975847"/>
            <a:chOff x="5412657" y="2096807"/>
            <a:chExt cx="5869859" cy="1982759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=""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98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1762540"/>
            <a:ext cx="7065876" cy="28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319" y="847725"/>
            <a:ext cx="6934689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 đô hộ nước ta, chém giết, đánh đập dân lành;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286" y="1150711"/>
            <a:ext cx="4937086" cy="57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Bà Trưng cùng nghĩa quân ngày đêm luyện tập võ nghệ;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0711"/>
            <a:ext cx="4641527" cy="5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70" y="1150711"/>
            <a:ext cx="4437746" cy="5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Bà Trưng thắng trận trở về trong tiếng reo hò mừng chiến thắng.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7" y="1150711"/>
            <a:ext cx="4316241" cy="5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=""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5"/>
            <a:ext cx="6046838" cy="3841933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=""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74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hìn tranh và kể lại từng đoạn tương ứng.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=""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238</Words>
  <Application>Microsoft Office PowerPoint</Application>
  <PresentationFormat>Custom</PresentationFormat>
  <Paragraphs>25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1_Office 主题​​</vt:lpstr>
      <vt:lpstr>3_Office 主题​​</vt:lpstr>
      <vt:lpstr>1_包图主题2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PHONG VU</cp:lastModifiedBy>
  <cp:revision>14</cp:revision>
  <dcterms:created xsi:type="dcterms:W3CDTF">2023-01-31T12:39:34Z</dcterms:created>
  <dcterms:modified xsi:type="dcterms:W3CDTF">2024-04-16T01:19:48Z</dcterms:modified>
</cp:coreProperties>
</file>