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307" r:id="rId4"/>
    <p:sldId id="289" r:id="rId5"/>
    <p:sldId id="308" r:id="rId6"/>
    <p:sldId id="309" r:id="rId7"/>
    <p:sldId id="304" r:id="rId8"/>
    <p:sldId id="319" r:id="rId9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7941D"/>
    <a:srgbClr val="FFFFFF"/>
    <a:srgbClr val="002060"/>
    <a:srgbClr val="C89F1B"/>
    <a:srgbClr val="FEEA88"/>
    <a:srgbClr val="FFC900"/>
    <a:srgbClr val="1DC1E7"/>
    <a:srgbClr val="B1ECF7"/>
    <a:srgbClr val="9DE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4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xmlns="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A2A65E-4925-443C-973E-2B692A7DB1DB}"/>
              </a:ext>
            </a:extLst>
          </p:cNvPr>
          <p:cNvSpPr txBox="1"/>
          <p:nvPr/>
        </p:nvSpPr>
        <p:spPr>
          <a:xfrm>
            <a:off x="993911" y="1922475"/>
            <a:ext cx="903545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69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CỘNG, PHÉP TRỪ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TRONG PHẠM VI 100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19B20532-FB07-4848-91BB-7181F8B0E95B}"/>
              </a:ext>
            </a:extLst>
          </p:cNvPr>
          <p:cNvSpPr/>
          <p:nvPr/>
        </p:nvSpPr>
        <p:spPr>
          <a:xfrm>
            <a:off x="2967936" y="10470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D20F8D-7545-4E33-BF00-A45C28ABB1F4}"/>
              </a:ext>
            </a:extLst>
          </p:cNvPr>
          <p:cNvSpPr txBox="1"/>
          <p:nvPr/>
        </p:nvSpPr>
        <p:spPr>
          <a:xfrm>
            <a:off x="3405258" y="1047015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vi-VN" sz="2800" dirty="0"/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xmlns="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780011A-5F97-42D5-ACAE-93853CE99540}"/>
              </a:ext>
            </a:extLst>
          </p:cNvPr>
          <p:cNvGrpSpPr/>
          <p:nvPr/>
        </p:nvGrpSpPr>
        <p:grpSpPr>
          <a:xfrm>
            <a:off x="730152" y="1768816"/>
            <a:ext cx="4123814" cy="4609770"/>
            <a:chOff x="730152" y="1562614"/>
            <a:chExt cx="4123814" cy="46097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2C8C4418-4FEE-4179-89BD-6F5A9BC52A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60977"/>
            <a:stretch/>
          </p:blipFill>
          <p:spPr>
            <a:xfrm>
              <a:off x="730152" y="1570235"/>
              <a:ext cx="3875314" cy="460214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2A7EBB0-6D9D-44A4-B501-F75A03671F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1963" r="60977"/>
            <a:stretch/>
          </p:blipFill>
          <p:spPr>
            <a:xfrm>
              <a:off x="4152899" y="1562614"/>
              <a:ext cx="701067" cy="460977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8C3BE04-9C0E-42CD-9FE7-24A15333E05A}"/>
              </a:ext>
            </a:extLst>
          </p:cNvPr>
          <p:cNvSpPr txBox="1"/>
          <p:nvPr/>
        </p:nvSpPr>
        <p:spPr>
          <a:xfrm>
            <a:off x="3761338" y="389754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70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B0F8C36-30AC-404B-9CC8-9FAC1B3D4DE9}"/>
              </a:ext>
            </a:extLst>
          </p:cNvPr>
          <p:cNvSpPr txBox="1"/>
          <p:nvPr/>
        </p:nvSpPr>
        <p:spPr>
          <a:xfrm>
            <a:off x="3769404" y="442076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17EA69B-10C8-458E-8123-EC68CC37490F}"/>
              </a:ext>
            </a:extLst>
          </p:cNvPr>
          <p:cNvSpPr txBox="1"/>
          <p:nvPr/>
        </p:nvSpPr>
        <p:spPr>
          <a:xfrm>
            <a:off x="3754988" y="493637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30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C03D637-1EF7-45D8-9C21-B9EF2EC5FABD}"/>
              </a:ext>
            </a:extLst>
          </p:cNvPr>
          <p:cNvGrpSpPr/>
          <p:nvPr/>
        </p:nvGrpSpPr>
        <p:grpSpPr>
          <a:xfrm>
            <a:off x="4853966" y="1776436"/>
            <a:ext cx="3422746" cy="4433863"/>
            <a:chOff x="4997027" y="1570234"/>
            <a:chExt cx="3422746" cy="443386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B2B3420-A2BD-49DE-9C90-A7E5790563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8935" t="-570" r="26601" b="4226"/>
            <a:stretch/>
          </p:blipFill>
          <p:spPr>
            <a:xfrm>
              <a:off x="4997027" y="1570234"/>
              <a:ext cx="3422746" cy="44338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A7005C7-A976-43B9-887D-C20E862A6F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407" r="9929" b="6931"/>
            <a:stretch/>
          </p:blipFill>
          <p:spPr>
            <a:xfrm>
              <a:off x="7180488" y="2976563"/>
              <a:ext cx="1239285" cy="2633835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BC45B5A-317C-483D-9E11-6560561BA94D}"/>
              </a:ext>
            </a:extLst>
          </p:cNvPr>
          <p:cNvSpPr txBox="1"/>
          <p:nvPr/>
        </p:nvSpPr>
        <p:spPr>
          <a:xfrm>
            <a:off x="6565555" y="3554643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3F8E58C-D7F6-40E5-B383-C2298B4A5C2C}"/>
              </a:ext>
            </a:extLst>
          </p:cNvPr>
          <p:cNvSpPr txBox="1"/>
          <p:nvPr/>
        </p:nvSpPr>
        <p:spPr>
          <a:xfrm>
            <a:off x="6738721" y="407786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60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D0ACF9-2B52-4421-892E-96D6FF5DE2C1}"/>
              </a:ext>
            </a:extLst>
          </p:cNvPr>
          <p:cNvSpPr txBox="1"/>
          <p:nvPr/>
        </p:nvSpPr>
        <p:spPr>
          <a:xfrm>
            <a:off x="6724305" y="459347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40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DA990C5-87FD-4A4A-B806-7153A7F48035}"/>
              </a:ext>
            </a:extLst>
          </p:cNvPr>
          <p:cNvGrpSpPr/>
          <p:nvPr/>
        </p:nvGrpSpPr>
        <p:grpSpPr>
          <a:xfrm>
            <a:off x="7984356" y="1856769"/>
            <a:ext cx="3876176" cy="4433863"/>
            <a:chOff x="7984356" y="1856769"/>
            <a:chExt cx="3876176" cy="443386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EAE2F63E-38E1-47EE-8ADA-B8676BD453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7930" t="2450" r="-2394" b="1207"/>
            <a:stretch/>
          </p:blipFill>
          <p:spPr>
            <a:xfrm>
              <a:off x="7984356" y="1856769"/>
              <a:ext cx="3422746" cy="443386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DEBAD7BA-8CC4-49B5-8143-679EC14054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6573" t="44418" r="-2394" b="1207"/>
            <a:stretch/>
          </p:blipFill>
          <p:spPr>
            <a:xfrm>
              <a:off x="9988301" y="3788229"/>
              <a:ext cx="1872231" cy="2502403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E3B9D7A-F812-4158-884D-D80B6169D05A}"/>
              </a:ext>
            </a:extLst>
          </p:cNvPr>
          <p:cNvSpPr txBox="1"/>
          <p:nvPr/>
        </p:nvSpPr>
        <p:spPr>
          <a:xfrm>
            <a:off x="9592198" y="4016308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90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3964A9A-AC00-43F6-9CA3-7AB96CC08573}"/>
              </a:ext>
            </a:extLst>
          </p:cNvPr>
          <p:cNvSpPr txBox="1"/>
          <p:nvPr/>
        </p:nvSpPr>
        <p:spPr>
          <a:xfrm>
            <a:off x="9576680" y="4568556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=100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F6114D1-BA4E-4FC9-8EB1-85AF90DEDE6D}"/>
              </a:ext>
            </a:extLst>
          </p:cNvPr>
          <p:cNvSpPr txBox="1"/>
          <p:nvPr/>
        </p:nvSpPr>
        <p:spPr>
          <a:xfrm>
            <a:off x="9750948" y="5055138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=50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8" grpId="0"/>
      <p:bldP spid="19" grpId="0"/>
      <p:bldP spid="20" grpId="0"/>
      <p:bldP spid="26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304981" cy="658837"/>
            <a:chOff x="1824226" y="3918824"/>
            <a:chExt cx="7304981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57 + 28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24 + 67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49 + 39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837249" cy="1312215"/>
            <a:chOff x="1933616" y="4498692"/>
            <a:chExt cx="837249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xmlns="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28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BA99030D-C9DF-4CD1-99FC-6B12456EBD5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xmlns="" id="{379730BD-9856-44C2-A655-D2D6D9A98C8C}"/>
              </a:ext>
            </a:extLst>
          </p:cNvPr>
          <p:cNvGrpSpPr/>
          <p:nvPr/>
        </p:nvGrpSpPr>
        <p:grpSpPr>
          <a:xfrm>
            <a:off x="5172620" y="1656771"/>
            <a:ext cx="837249" cy="1312215"/>
            <a:chOff x="1933616" y="4498692"/>
            <a:chExt cx="837249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xmlns="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24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67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xmlns="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4BC151BC-2C8F-495B-808E-75FB027106CF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xmlns="" id="{F59D77FB-54F8-4E89-9E44-F0BF6CDDCDBB}"/>
              </a:ext>
            </a:extLst>
          </p:cNvPr>
          <p:cNvGrpSpPr/>
          <p:nvPr/>
        </p:nvGrpSpPr>
        <p:grpSpPr>
          <a:xfrm>
            <a:off x="8285975" y="1663821"/>
            <a:ext cx="837249" cy="1312215"/>
            <a:chOff x="1933616" y="4498692"/>
            <a:chExt cx="837249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xmlns="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49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39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xmlns="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C23F00B9-E083-4C81-B9B7-BD8726AFAFD8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4555AC40-1073-46F2-B1DB-0B00523F7589}"/>
              </a:ext>
            </a:extLst>
          </p:cNvPr>
          <p:cNvSpPr txBox="1"/>
          <p:nvPr/>
        </p:nvSpPr>
        <p:spPr>
          <a:xfrm>
            <a:off x="5369950" y="297403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802FD48D-E0E7-4E20-B19E-5A60AEF79092}"/>
              </a:ext>
            </a:extLst>
          </p:cNvPr>
          <p:cNvSpPr txBox="1"/>
          <p:nvPr/>
        </p:nvSpPr>
        <p:spPr>
          <a:xfrm>
            <a:off x="8509809" y="300491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525382" cy="658837"/>
            <a:chOff x="1824226" y="3918824"/>
            <a:chExt cx="7525382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xmlns="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83 – 19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42 – 38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xmlns="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90 – 76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xmlns="" id="{C954A4D7-4B5D-4C0C-8CBE-6D1C24F1742E}"/>
              </a:ext>
            </a:extLst>
          </p:cNvPr>
          <p:cNvGrpSpPr/>
          <p:nvPr/>
        </p:nvGrpSpPr>
        <p:grpSpPr>
          <a:xfrm>
            <a:off x="2247952" y="4455375"/>
            <a:ext cx="837249" cy="1312215"/>
            <a:chOff x="1933616" y="4498692"/>
            <a:chExt cx="837249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xmlns="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19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CCF98CFC-8284-4E8A-A5CC-57EE4723FE61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85F2EE29-ED6C-4BEC-9EB8-473B5C047328}"/>
              </a:ext>
            </a:extLst>
          </p:cNvPr>
          <p:cNvGrpSpPr/>
          <p:nvPr/>
        </p:nvGrpSpPr>
        <p:grpSpPr>
          <a:xfrm>
            <a:off x="5172620" y="4448325"/>
            <a:ext cx="837249" cy="1312215"/>
            <a:chOff x="1933616" y="4498692"/>
            <a:chExt cx="837249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38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xmlns="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xmlns="" id="{63AC2064-59F0-4BB8-B838-DF5DCEF2121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xmlns="" id="{BA16CBB1-A17C-407D-889C-9B142EC82EF4}"/>
              </a:ext>
            </a:extLst>
          </p:cNvPr>
          <p:cNvGrpSpPr/>
          <p:nvPr/>
        </p:nvGrpSpPr>
        <p:grpSpPr>
          <a:xfrm>
            <a:off x="8285975" y="4455375"/>
            <a:ext cx="837249" cy="1312215"/>
            <a:chOff x="1933616" y="4498692"/>
            <a:chExt cx="837249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xmlns="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90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76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xmlns="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xmlns="" id="{D6CB41E8-CAD8-4BB4-8654-BCAB113C1B30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xmlns="" id="{9FD3802F-5150-4C68-8AE5-E60D5E4135A8}"/>
              </a:ext>
            </a:extLst>
          </p:cNvPr>
          <p:cNvSpPr txBox="1"/>
          <p:nvPr/>
        </p:nvSpPr>
        <p:spPr>
          <a:xfrm>
            <a:off x="2445282" y="579646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0FB66F20-023D-42CE-980E-D39F2E65537E}"/>
              </a:ext>
            </a:extLst>
          </p:cNvPr>
          <p:cNvSpPr txBox="1"/>
          <p:nvPr/>
        </p:nvSpPr>
        <p:spPr>
          <a:xfrm>
            <a:off x="5369950" y="576558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9103D85C-B649-40E2-8F47-8875A0F5C253}"/>
              </a:ext>
            </a:extLst>
          </p:cNvPr>
          <p:cNvSpPr txBox="1"/>
          <p:nvPr/>
        </p:nvSpPr>
        <p:spPr>
          <a:xfrm>
            <a:off x="8509809" y="579646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14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1153F0C-458D-4167-B5B9-F4E8D5DF9C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270" t="19048" r="1246" b="2594"/>
          <a:stretch/>
        </p:blipFill>
        <p:spPr>
          <a:xfrm>
            <a:off x="1192152" y="2034873"/>
            <a:ext cx="9807695" cy="372720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2D65375A-62EC-4AFC-BBE9-43999262B4E0}"/>
              </a:ext>
            </a:extLst>
          </p:cNvPr>
          <p:cNvSpPr/>
          <p:nvPr/>
        </p:nvSpPr>
        <p:spPr>
          <a:xfrm>
            <a:off x="817557" y="7297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E4C4FB-F0B8-4CE1-80F9-5D904953EFB9}"/>
              </a:ext>
            </a:extLst>
          </p:cNvPr>
          <p:cNvSpPr txBox="1"/>
          <p:nvPr/>
        </p:nvSpPr>
        <p:spPr>
          <a:xfrm>
            <a:off x="1254879" y="295786"/>
            <a:ext cx="980769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45,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63?</a:t>
            </a:r>
            <a:endParaRPr lang="vi-VN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D3D2526-9AF5-423A-B3FA-CF329EF3E9C4}"/>
              </a:ext>
            </a:extLst>
          </p:cNvPr>
          <p:cNvCxnSpPr>
            <a:cxnSpLocks/>
          </p:cNvCxnSpPr>
          <p:nvPr/>
        </p:nvCxnSpPr>
        <p:spPr>
          <a:xfrm>
            <a:off x="1999538" y="1526834"/>
            <a:ext cx="16870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3EB5C69-426A-47CD-92A6-90BF9AA708A0}"/>
              </a:ext>
            </a:extLst>
          </p:cNvPr>
          <p:cNvCxnSpPr>
            <a:cxnSpLocks/>
          </p:cNvCxnSpPr>
          <p:nvPr/>
        </p:nvCxnSpPr>
        <p:spPr>
          <a:xfrm flipV="1">
            <a:off x="9008878" y="1504788"/>
            <a:ext cx="1816965" cy="2204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AC429D4-4F60-41C6-8223-0F760CB33C16}"/>
              </a:ext>
            </a:extLst>
          </p:cNvPr>
          <p:cNvSpPr/>
          <p:nvPr/>
        </p:nvSpPr>
        <p:spPr>
          <a:xfrm>
            <a:off x="8903601" y="2376361"/>
            <a:ext cx="1549643" cy="718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080C462-EE69-4D96-83C1-5BC78742B83C}"/>
              </a:ext>
            </a:extLst>
          </p:cNvPr>
          <p:cNvSpPr txBox="1"/>
          <p:nvPr/>
        </p:nvSpPr>
        <p:spPr>
          <a:xfrm>
            <a:off x="2648482" y="193535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B744413-AAC9-4FC1-B77F-7BC95F9CFF54}"/>
              </a:ext>
            </a:extLst>
          </p:cNvPr>
          <p:cNvSpPr txBox="1"/>
          <p:nvPr/>
        </p:nvSpPr>
        <p:spPr>
          <a:xfrm>
            <a:off x="6676656" y="193535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E3AC3DD-D350-498D-BEB1-B703FFF57FC8}"/>
              </a:ext>
            </a:extLst>
          </p:cNvPr>
          <p:cNvSpPr txBox="1"/>
          <p:nvPr/>
        </p:nvSpPr>
        <p:spPr>
          <a:xfrm>
            <a:off x="9277441" y="187580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53D56D2-E345-4DB0-BFB3-52F0A468B6FF}"/>
              </a:ext>
            </a:extLst>
          </p:cNvPr>
          <p:cNvSpPr txBox="1"/>
          <p:nvPr/>
        </p:nvSpPr>
        <p:spPr>
          <a:xfrm>
            <a:off x="2328522" y="474639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9FA3909-45F8-404B-902A-A952220102C8}"/>
              </a:ext>
            </a:extLst>
          </p:cNvPr>
          <p:cNvSpPr txBox="1"/>
          <p:nvPr/>
        </p:nvSpPr>
        <p:spPr>
          <a:xfrm>
            <a:off x="6139074" y="487449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99F6E3D-1DE0-4A60-840F-11C38804523E}"/>
              </a:ext>
            </a:extLst>
          </p:cNvPr>
          <p:cNvSpPr txBox="1"/>
          <p:nvPr/>
        </p:nvSpPr>
        <p:spPr>
          <a:xfrm>
            <a:off x="9328851" y="459872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E312A195-4627-4EF3-A32B-A3946DB66BFE}"/>
              </a:ext>
            </a:extLst>
          </p:cNvPr>
          <p:cNvSpPr/>
          <p:nvPr/>
        </p:nvSpPr>
        <p:spPr>
          <a:xfrm>
            <a:off x="5562571" y="4234407"/>
            <a:ext cx="1549643" cy="718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EDF009FA-A4CD-4C9E-89E0-61713F205C54}"/>
              </a:ext>
            </a:extLst>
          </p:cNvPr>
          <p:cNvSpPr/>
          <p:nvPr/>
        </p:nvSpPr>
        <p:spPr>
          <a:xfrm>
            <a:off x="2136986" y="2429651"/>
            <a:ext cx="1549643" cy="71815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D5E68CCF-410D-493B-846E-89D4C4CC551D}"/>
              </a:ext>
            </a:extLst>
          </p:cNvPr>
          <p:cNvSpPr/>
          <p:nvPr/>
        </p:nvSpPr>
        <p:spPr>
          <a:xfrm>
            <a:off x="1941042" y="4078967"/>
            <a:ext cx="1549643" cy="71815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6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ctor Cartoon Vietnam Map Icon Comic Style Vietnam Sign Illustration ⬇  Vector Image by © sanek13744 | Vector Stock 221198580">
            <a:extLst>
              <a:ext uri="{FF2B5EF4-FFF2-40B4-BE49-F238E27FC236}">
                <a16:creationId xmlns:a16="http://schemas.microsoft.com/office/drawing/2014/main" xmlns="" id="{3CEC5095-5F86-483B-BE0F-C0FD08CDF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8" t="16766" r="14023" b="20635"/>
          <a:stretch/>
        </p:blipFill>
        <p:spPr bwMode="auto">
          <a:xfrm>
            <a:off x="8003890" y="3221096"/>
            <a:ext cx="3186626" cy="293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08A81B11-E1CC-477A-945A-D3506B858B40}"/>
              </a:ext>
            </a:extLst>
          </p:cNvPr>
          <p:cNvSpPr/>
          <p:nvPr/>
        </p:nvSpPr>
        <p:spPr>
          <a:xfrm>
            <a:off x="652195" y="943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DF88E52-16E2-49DA-8DF3-D7B56F26C568}"/>
              </a:ext>
            </a:extLst>
          </p:cNvPr>
          <p:cNvSpPr txBox="1"/>
          <p:nvPr/>
        </p:nvSpPr>
        <p:spPr>
          <a:xfrm>
            <a:off x="1157532" y="186200"/>
            <a:ext cx="10163612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Nam </a:t>
            </a:r>
            <a:r>
              <a:rPr lang="en-US" sz="2700" dirty="0" err="1"/>
              <a:t>Định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90 km. </a:t>
            </a: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</a:t>
            </a:r>
            <a:r>
              <a:rPr lang="en-US" sz="2700" dirty="0" err="1"/>
              <a:t>Hòa</a:t>
            </a:r>
            <a:r>
              <a:rPr lang="en-US" sz="2700" dirty="0"/>
              <a:t> </a:t>
            </a:r>
            <a:r>
              <a:rPr lang="en-US" sz="2700" dirty="0" err="1"/>
              <a:t>Bình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76 km. </a:t>
            </a:r>
            <a:r>
              <a:rPr lang="en-US" sz="2700" dirty="0" err="1"/>
              <a:t>Hỏi</a:t>
            </a:r>
            <a:r>
              <a:rPr lang="en-US" sz="2700" dirty="0"/>
              <a:t> </a:t>
            </a: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Nam </a:t>
            </a:r>
            <a:r>
              <a:rPr lang="en-US" sz="2700" dirty="0" err="1"/>
              <a:t>Định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</a:t>
            </a:r>
            <a:r>
              <a:rPr lang="en-US" sz="2700" dirty="0" err="1"/>
              <a:t>hơn</a:t>
            </a:r>
            <a:r>
              <a:rPr lang="en-US" sz="2700" dirty="0"/>
              <a:t> </a:t>
            </a: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</a:t>
            </a:r>
            <a:r>
              <a:rPr lang="en-US" sz="2700" dirty="0" err="1"/>
              <a:t>Hòa</a:t>
            </a:r>
            <a:r>
              <a:rPr lang="en-US" sz="2700" dirty="0"/>
              <a:t> </a:t>
            </a:r>
            <a:r>
              <a:rPr lang="en-US" sz="2700" dirty="0" err="1"/>
              <a:t>Bình</a:t>
            </a:r>
            <a:r>
              <a:rPr lang="en-US" sz="2700" dirty="0"/>
              <a:t> bao </a:t>
            </a:r>
            <a:r>
              <a:rPr lang="en-US" sz="2700" dirty="0" err="1"/>
              <a:t>nhiêu</a:t>
            </a:r>
            <a:r>
              <a:rPr lang="en-US" sz="2700" dirty="0"/>
              <a:t> ki-</a:t>
            </a:r>
            <a:r>
              <a:rPr lang="en-US" sz="2700" dirty="0" err="1"/>
              <a:t>lô</a:t>
            </a:r>
            <a:r>
              <a:rPr lang="en-US" sz="2700" dirty="0"/>
              <a:t>-</a:t>
            </a:r>
            <a:r>
              <a:rPr lang="en-US" sz="2700" dirty="0" err="1"/>
              <a:t>mét</a:t>
            </a:r>
            <a:r>
              <a:rPr lang="en-US" sz="2700" dirty="0"/>
              <a:t>?</a:t>
            </a:r>
            <a:endParaRPr lang="vi-VN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372B5FB-350F-4992-86E7-1F2D673931FF}"/>
              </a:ext>
            </a:extLst>
          </p:cNvPr>
          <p:cNvSpPr txBox="1"/>
          <p:nvPr/>
        </p:nvSpPr>
        <p:spPr>
          <a:xfrm>
            <a:off x="1001484" y="2260809"/>
            <a:ext cx="9609405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Quãng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đường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Hà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Nội</a:t>
            </a:r>
            <a:r>
              <a:rPr lang="en-US" sz="2800" dirty="0">
                <a:solidFill>
                  <a:schemeClr val="tx2"/>
                </a:solidFill>
              </a:rPr>
              <a:t> – Nam </a:t>
            </a:r>
            <a:r>
              <a:rPr lang="en-US" sz="2800" dirty="0" err="1">
                <a:solidFill>
                  <a:schemeClr val="tx2"/>
                </a:solidFill>
              </a:rPr>
              <a:t>Định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dài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hơn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quãng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đường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Hà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Nội</a:t>
            </a:r>
            <a:r>
              <a:rPr lang="en-US" sz="2800" dirty="0">
                <a:solidFill>
                  <a:schemeClr val="tx2"/>
                </a:solidFill>
              </a:rPr>
              <a:t> – </a:t>
            </a:r>
            <a:r>
              <a:rPr lang="en-US" sz="2800" dirty="0" err="1">
                <a:solidFill>
                  <a:schemeClr val="tx2"/>
                </a:solidFill>
              </a:rPr>
              <a:t>Hòa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Bình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 ki-</a:t>
            </a:r>
            <a:r>
              <a:rPr lang="en-US" sz="2800" dirty="0" err="1">
                <a:solidFill>
                  <a:schemeClr val="tx2"/>
                </a:solidFill>
              </a:rPr>
              <a:t>lô</a:t>
            </a:r>
            <a:r>
              <a:rPr lang="en-US" sz="2800" dirty="0">
                <a:solidFill>
                  <a:schemeClr val="tx2"/>
                </a:solidFill>
              </a:rPr>
              <a:t>-</a:t>
            </a:r>
            <a:r>
              <a:rPr lang="en-US" sz="2800" dirty="0" err="1">
                <a:solidFill>
                  <a:schemeClr val="tx2"/>
                </a:solidFill>
              </a:rPr>
              <a:t>mét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là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90 – 76 = 14 (km)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Đáp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: 14 km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098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917D8504-589F-4C1F-BB28-68ADCE73F85F}"/>
              </a:ext>
            </a:extLst>
          </p:cNvPr>
          <p:cNvSpPr/>
          <p:nvPr/>
        </p:nvSpPr>
        <p:spPr>
          <a:xfrm>
            <a:off x="1030167" y="92623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97CEC819-81DC-426E-8D71-6A3B10685686}"/>
              </a:ext>
            </a:extLst>
          </p:cNvPr>
          <p:cNvGrpSpPr/>
          <p:nvPr/>
        </p:nvGrpSpPr>
        <p:grpSpPr>
          <a:xfrm>
            <a:off x="1724807" y="901889"/>
            <a:ext cx="1054112" cy="523220"/>
            <a:chOff x="1931814" y="1440654"/>
            <a:chExt cx="1054112" cy="52322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E1835742-2C8F-4528-86DB-CE1123798664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xmlns="" id="{3A1A011B-09D6-4238-A912-8F9F70B0318E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D6405938-F4C3-4C10-A0F8-354FFA9F414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D473AA41-B9C8-4402-9603-BBA1E1DE1ACF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918C256-21DA-4F33-A6C7-4F30BFD3C2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279236" y="3091769"/>
            <a:ext cx="1979015" cy="252944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DCA35B2-061B-446F-AF5C-67BC658C26E0}"/>
              </a:ext>
            </a:extLst>
          </p:cNvPr>
          <p:cNvGrpSpPr/>
          <p:nvPr/>
        </p:nvGrpSpPr>
        <p:grpSpPr>
          <a:xfrm>
            <a:off x="1987122" y="1846396"/>
            <a:ext cx="7703826" cy="1653614"/>
            <a:chOff x="1724807" y="2149397"/>
            <a:chExt cx="5955241" cy="1278283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20A0DDBA-FAE4-4B80-9CA9-8923ED3F0A90}"/>
                </a:ext>
              </a:extLst>
            </p:cNvPr>
            <p:cNvSpPr/>
            <p:nvPr/>
          </p:nvSpPr>
          <p:spPr>
            <a:xfrm>
              <a:off x="1724807" y="2483481"/>
              <a:ext cx="944199" cy="944199"/>
            </a:xfrm>
            <a:prstGeom prst="ellipse">
              <a:avLst/>
            </a:prstGeom>
            <a:solidFill>
              <a:srgbClr val="B46A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>
                      <a:lumMod val="95000"/>
                    </a:schemeClr>
                  </a:solidFill>
                </a:rPr>
                <a:t>46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xmlns="" id="{78CEC658-91D5-415C-9D77-678A51AD5EE5}"/>
                </a:ext>
              </a:extLst>
            </p:cNvPr>
            <p:cNvCxnSpPr>
              <a:cxnSpLocks/>
              <a:stCxn id="44" idx="6"/>
            </p:cNvCxnSpPr>
            <p:nvPr/>
          </p:nvCxnSpPr>
          <p:spPr>
            <a:xfrm flipV="1">
              <a:off x="2669006" y="2634084"/>
              <a:ext cx="1656837" cy="3214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xmlns="" id="{1A8ED190-2B33-47E1-87DA-2A74A9E63EBF}"/>
                </a:ext>
              </a:extLst>
            </p:cNvPr>
            <p:cNvCxnSpPr>
              <a:cxnSpLocks/>
            </p:cNvCxnSpPr>
            <p:nvPr/>
          </p:nvCxnSpPr>
          <p:spPr>
            <a:xfrm>
              <a:off x="4959919" y="2646643"/>
              <a:ext cx="1944288" cy="1911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3A917687-CABC-4A19-B8D5-C2DA9CE199B0}"/>
                </a:ext>
              </a:extLst>
            </p:cNvPr>
            <p:cNvSpPr txBox="1"/>
            <p:nvPr/>
          </p:nvSpPr>
          <p:spPr>
            <a:xfrm rot="506676">
              <a:off x="5472072" y="2275943"/>
              <a:ext cx="846594" cy="452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– 28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79C7E668-185B-498C-A9F0-847C9A2D121B}"/>
                </a:ext>
              </a:extLst>
            </p:cNvPr>
            <p:cNvSpPr txBox="1"/>
            <p:nvPr/>
          </p:nvSpPr>
          <p:spPr>
            <a:xfrm rot="21056098">
              <a:off x="2949824" y="2408061"/>
              <a:ext cx="829724" cy="45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+ 9 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xmlns="" id="{89A4492E-DDA4-4519-8641-B29814DD3F4E}"/>
                </a:ext>
              </a:extLst>
            </p:cNvPr>
            <p:cNvSpPr/>
            <p:nvPr/>
          </p:nvSpPr>
          <p:spPr>
            <a:xfrm>
              <a:off x="6904207" y="2417796"/>
              <a:ext cx="775841" cy="7758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xmlns="" id="{C002BFDF-0903-4672-9A80-6A9018ECF901}"/>
                </a:ext>
              </a:extLst>
            </p:cNvPr>
            <p:cNvSpPr/>
            <p:nvPr/>
          </p:nvSpPr>
          <p:spPr>
            <a:xfrm>
              <a:off x="4096470" y="2149397"/>
              <a:ext cx="1096933" cy="923040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143DF0C7-A8E2-44C6-98DC-3A9DA5956124}"/>
              </a:ext>
            </a:extLst>
          </p:cNvPr>
          <p:cNvGrpSpPr/>
          <p:nvPr/>
        </p:nvGrpSpPr>
        <p:grpSpPr>
          <a:xfrm>
            <a:off x="1030167" y="3921297"/>
            <a:ext cx="2346530" cy="2355809"/>
            <a:chOff x="604444" y="3268487"/>
            <a:chExt cx="1826440" cy="182644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C6D6AF2A-56C2-4010-A100-3F1660C80629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56355746-4E08-41F6-966D-A06307E06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E560D19E-9B20-47C1-B47C-947F87E7A121}"/>
              </a:ext>
            </a:extLst>
          </p:cNvPr>
          <p:cNvSpPr/>
          <p:nvPr/>
        </p:nvSpPr>
        <p:spPr>
          <a:xfrm>
            <a:off x="5385360" y="2510410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CB80CD34-297E-481E-878F-0B37D7CC8DB7}"/>
              </a:ext>
            </a:extLst>
          </p:cNvPr>
          <p:cNvSpPr/>
          <p:nvPr/>
        </p:nvSpPr>
        <p:spPr>
          <a:xfrm>
            <a:off x="8814042" y="2497542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46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CB79E9E3-4274-409C-97B7-0816096C9B69}"/>
              </a:ext>
            </a:extLst>
          </p:cNvPr>
          <p:cNvSpPr/>
          <p:nvPr/>
        </p:nvSpPr>
        <p:spPr>
          <a:xfrm>
            <a:off x="1030167" y="92623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97F1E3D-AA16-4153-A20C-70CA53339AE7}"/>
              </a:ext>
            </a:extLst>
          </p:cNvPr>
          <p:cNvGrpSpPr/>
          <p:nvPr/>
        </p:nvGrpSpPr>
        <p:grpSpPr>
          <a:xfrm>
            <a:off x="1724807" y="901889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DCFD9DB7-E0D3-4BD6-8B28-F6E78D38B3DD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B3439DF8-A3A8-4590-8EF3-74E601CDAF13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B6C96DB3-DCFC-4D75-A5B8-9727FB35B12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F27F488-ED40-41D3-A8EF-428617F5F313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4C282C9-B521-44EA-BA94-06FEFD517A2F}"/>
              </a:ext>
            </a:extLst>
          </p:cNvPr>
          <p:cNvGrpSpPr/>
          <p:nvPr/>
        </p:nvGrpSpPr>
        <p:grpSpPr>
          <a:xfrm>
            <a:off x="1030167" y="2192916"/>
            <a:ext cx="9899637" cy="1916174"/>
            <a:chOff x="1241757" y="2062287"/>
            <a:chExt cx="9899637" cy="191617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CA82D93-7265-44B6-95F9-48125705B4A8}"/>
                </a:ext>
              </a:extLst>
            </p:cNvPr>
            <p:cNvSpPr/>
            <p:nvPr/>
          </p:nvSpPr>
          <p:spPr>
            <a:xfrm>
              <a:off x="7232798" y="2062287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>
                      <a:lumMod val="95000"/>
                    </a:schemeClr>
                  </a:solidFill>
                </a:rPr>
                <a:t>46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0F1BF920-1A65-43D2-A445-4C3C7C9CDC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9479" y="2673005"/>
              <a:ext cx="2143319" cy="41589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40B2EB48-BBBD-4268-9C98-03CAD4C3C576}"/>
                </a:ext>
              </a:extLst>
            </p:cNvPr>
            <p:cNvCxnSpPr>
              <a:cxnSpLocks/>
            </p:cNvCxnSpPr>
            <p:nvPr/>
          </p:nvCxnSpPr>
          <p:spPr>
            <a:xfrm>
              <a:off x="2274879" y="2808270"/>
              <a:ext cx="1905235" cy="18247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2BF0E66-BCED-470E-AE4E-641075CC9F71}"/>
                </a:ext>
              </a:extLst>
            </p:cNvPr>
            <p:cNvSpPr txBox="1"/>
            <p:nvPr/>
          </p:nvSpPr>
          <p:spPr>
            <a:xfrm rot="381547">
              <a:off x="2498638" y="2330539"/>
              <a:ext cx="1095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– 69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55C2D3B-41C8-43A9-8E6C-9380FEB29D5F}"/>
                </a:ext>
              </a:extLst>
            </p:cNvPr>
            <p:cNvSpPr txBox="1"/>
            <p:nvPr/>
          </p:nvSpPr>
          <p:spPr>
            <a:xfrm rot="21056098">
              <a:off x="5559325" y="2330536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+ 48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C88FB347-925E-499D-8C77-EB4186C21C21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roundRect">
              <a:avLst/>
            </a:prstGeom>
            <a:solidFill>
              <a:srgbClr val="F7941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74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xmlns="" id="{94FA138D-3506-469E-AEAE-2E71260781D4}"/>
                </a:ext>
              </a:extLst>
            </p:cNvPr>
            <p:cNvSpPr/>
            <p:nvPr/>
          </p:nvSpPr>
          <p:spPr>
            <a:xfrm>
              <a:off x="9722378" y="2784397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ECEF9F33-216A-433E-A194-8BCB766DCE2B}"/>
                </a:ext>
              </a:extLst>
            </p:cNvPr>
            <p:cNvSpPr/>
            <p:nvPr/>
          </p:nvSpPr>
          <p:spPr>
            <a:xfrm rot="3068126">
              <a:off x="4107535" y="2826721"/>
              <a:ext cx="1003644" cy="10036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AAAB8F6-750D-435A-B35D-0800D065B323}"/>
                </a:ext>
              </a:extLst>
            </p:cNvPr>
            <p:cNvSpPr txBox="1"/>
            <p:nvPr/>
          </p:nvSpPr>
          <p:spPr>
            <a:xfrm>
              <a:off x="4417988" y="3035356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FDC33EE-7B68-4A71-8C0D-A7120B27E2A1}"/>
                </a:ext>
              </a:extLst>
            </p:cNvPr>
            <p:cNvSpPr txBox="1"/>
            <p:nvPr/>
          </p:nvSpPr>
          <p:spPr>
            <a:xfrm>
              <a:off x="7626707" y="2405970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xmlns="" id="{73F04177-6CCD-4B74-A690-085756CAE942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8454234" y="2717032"/>
              <a:ext cx="1622898" cy="6643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8F217CF0-DD3B-4EC6-BB73-E53D8CCE2A70}"/>
                </a:ext>
              </a:extLst>
            </p:cNvPr>
            <p:cNvSpPr txBox="1"/>
            <p:nvPr/>
          </p:nvSpPr>
          <p:spPr>
            <a:xfrm rot="1430509">
              <a:off x="8854461" y="2506969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30 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19984174-1FF0-4389-AB79-6C04073F0BDC}"/>
              </a:ext>
            </a:extLst>
          </p:cNvPr>
          <p:cNvSpPr/>
          <p:nvPr/>
        </p:nvSpPr>
        <p:spPr>
          <a:xfrm>
            <a:off x="4016600" y="3254068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76E2B76E-AA1C-4746-9ED3-11E98222B63A}"/>
              </a:ext>
            </a:extLst>
          </p:cNvPr>
          <p:cNvSpPr/>
          <p:nvPr/>
        </p:nvSpPr>
        <p:spPr>
          <a:xfrm>
            <a:off x="7237213" y="2599330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52A95EFB-1DF5-4C81-BD2B-A3728A2A7FCC}"/>
              </a:ext>
            </a:extLst>
          </p:cNvPr>
          <p:cNvSpPr/>
          <p:nvPr/>
        </p:nvSpPr>
        <p:spPr>
          <a:xfrm>
            <a:off x="9865542" y="3546456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23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70C4C9E2-3BBA-4E2E-B033-52600EB58430}"/>
              </a:ext>
            </a:extLst>
          </p:cNvPr>
          <p:cNvGrpSpPr/>
          <p:nvPr/>
        </p:nvGrpSpPr>
        <p:grpSpPr>
          <a:xfrm>
            <a:off x="5265767" y="4025070"/>
            <a:ext cx="2346530" cy="2355809"/>
            <a:chOff x="604444" y="3268487"/>
            <a:chExt cx="1826440" cy="182644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E3881343-C7C3-4A69-AFC8-28E47F326E9B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4A3DE398-9383-4832-87C0-AA87B18A2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749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69.Ontapphepcongpheptrutrongphamvi100[20210616164805800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238</Words>
  <Application>Microsoft Office PowerPoint</Application>
  <PresentationFormat>Custom</PresentationFormat>
  <Paragraphs>88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ASUS</cp:lastModifiedBy>
  <cp:revision>215</cp:revision>
  <dcterms:created xsi:type="dcterms:W3CDTF">2021-06-02T01:34:28Z</dcterms:created>
  <dcterms:modified xsi:type="dcterms:W3CDTF">2024-04-26T14:59:36Z</dcterms:modified>
</cp:coreProperties>
</file>