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</p:sldIdLst>
  <p:sldSz cx="12192000" cy="6858000"/>
  <p:notesSz cx="6858000" cy="9144000"/>
  <p:embeddedFontLst>
    <p:embeddedFont>
      <p:font typeface="Cookie" panose="020B0604020202020204" charset="0"/>
      <p:regular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i74q0Ms1x1/i6GiEaXfhV7ci2J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6496A3-E4EB-4305-A1DD-AE22991BD5B0}">
  <a:tblStyle styleId="{846496A3-E4EB-4305-A1DD-AE22991BD5B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33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36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4" name="Google Shape;25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5" name="Google Shape;25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9" name="Google Shape;333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0" name="Google Shape;334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3" name="Google Shape;334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4" name="Google Shape;334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5" name="Google Shape;337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6" name="Google Shape;337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4" name="Google Shape;341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5" name="Google Shape;341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2" name="Google Shape;343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3" name="Google Shape;343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2" name="Google Shape;344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3" name="Google Shape;344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" name="Google Shape;11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12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3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" name="Google Shape;15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" name="Google Shape;17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oogle Shape;19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" name="Google Shape;20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" name="Google Shape;22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" name="Google Shape;23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" name="Google Shape;25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" name="Google Shape;26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" name="Google Shape;28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" name="Google Shape;29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" name="Google Shape;31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28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4" name="Google Shape;34;p2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36;p28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7" name="Google Shape;37;p2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47;p28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8" name="Google Shape;48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p28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8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" name="Google Shape;52;p28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3" name="Google Shape;53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55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8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p28"/>
          <p:cNvGrpSpPr/>
          <p:nvPr/>
        </p:nvGrpSpPr>
        <p:grpSpPr>
          <a:xfrm>
            <a:off x="896619" y="1566374"/>
            <a:ext cx="9867486" cy="4807426"/>
            <a:chOff x="741115" y="853968"/>
            <a:chExt cx="7691377" cy="4021392"/>
          </a:xfrm>
        </p:grpSpPr>
        <p:sp>
          <p:nvSpPr>
            <p:cNvPr id="102" name="Google Shape;102;p28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" name="Google Shape;103;p28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04" name="Google Shape;104;p28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8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28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7" name="Google Shape;107;p28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08" name="Google Shape;108;p28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8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8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8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8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8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8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8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8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8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8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8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8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8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8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8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8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8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8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8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8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8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8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8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8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8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8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8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8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8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8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8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8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8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8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8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8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8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8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8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8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8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8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8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8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8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8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8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8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8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8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8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8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8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28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5" name="Google Shape;165;p28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6" name="Google Shape;166;p28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67" name="Google Shape;167;p28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68" name="Google Shape;168;p28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" name="Google Shape;169;p28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" name="Google Shape;170;p28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" name="Google Shape;171;p28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8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8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8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8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8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8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8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8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8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8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8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8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8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8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8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8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8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8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8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8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2" name="Google Shape;192;p28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8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8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8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8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8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8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8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8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8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8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8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8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8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8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8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8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" name="Google Shape;232;p28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3" name="Google Shape;233;p28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28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28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6" name="Google Shape;236;p28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p28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38" name="Google Shape;238;p28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" name="Google Shape;239;p28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0" name="Google Shape;240;p28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28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28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28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28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8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2" name="Google Shape;197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3" name="Google Shape;197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4" name="Google Shape;197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5" name="Google Shape;197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6" name="Google Shape;197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7" name="Google Shape;197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8" name="Google Shape;197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79" name="Google Shape;197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0" name="Google Shape;198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1" name="Google Shape;198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2" name="Google Shape;198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3" name="Google Shape;198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4" name="Google Shape;198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5" name="Google Shape;198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6" name="Google Shape;198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7" name="Google Shape;198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88" name="Google Shape;198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9" name="Google Shape;198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0" name="Google Shape;199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1" name="Google Shape;199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2" name="Google Shape;199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3" name="Google Shape;199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6" name="Google Shape;199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7" name="Google Shape;199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0" name="Google Shape;2040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2" name="Google Shape;2042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3" name="Google Shape;2043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4" name="Google Shape;2044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5" name="Google Shape;2045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6" name="Google Shape;2046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7" name="Google Shape;2047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8" name="Google Shape;2048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49" name="Google Shape;2049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1" name="Google Shape;2051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2" name="Google Shape;2052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3" name="Google Shape;2053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4" name="Google Shape;2054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5" name="Google Shape;2055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6" name="Google Shape;2056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7" name="Google Shape;2057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8" name="Google Shape;2058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9" name="Google Shape;2059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0" name="Google Shape;2060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1" name="Google Shape;2061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2" name="Google Shape;2062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3" name="Google Shape;2063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5" name="Google Shape;2065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6" name="Google Shape;2066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0" name="Google Shape;2110;p42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2" name="Google Shape;2112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13" name="Google Shape;2113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4" name="Google Shape;2114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15" name="Google Shape;2115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6" name="Google Shape;2116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17" name="Google Shape;2117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8" name="Google Shape;2118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19" name="Google Shape;2119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0" name="Google Shape;2120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1" name="Google Shape;2121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22" name="Google Shape;2122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3" name="Google Shape;2123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4" name="Google Shape;2124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25" name="Google Shape;2125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6" name="Google Shape;2126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7" name="Google Shape;2127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28" name="Google Shape;2128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30" name="Google Shape;2130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31" name="Google Shape;2131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2" name="Google Shape;2132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3" name="Google Shape;2133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5" name="Google Shape;2135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6" name="Google Shape;2136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7" name="Google Shape;2137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8" name="Google Shape;2138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9" name="Google Shape;2139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0" name="Google Shape;2140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1" name="Google Shape;2141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2" name="Google Shape;2142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3" name="Google Shape;2143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4" name="Google Shape;2144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5" name="Google Shape;2145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6" name="Google Shape;2146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7" name="Google Shape;2147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8" name="Google Shape;2148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9" name="Google Shape;2149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0" name="Google Shape;2150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1" name="Google Shape;2151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2" name="Google Shape;2152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3" name="Google Shape;2153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4" name="Google Shape;2154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5" name="Google Shape;2155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6" name="Google Shape;2156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7" name="Google Shape;2157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9" name="Google Shape;2159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0" name="Google Shape;2160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1" name="Google Shape;2161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2" name="Google Shape;2162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3" name="Google Shape;2163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4" name="Google Shape;2164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5" name="Google Shape;2165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0" name="Google Shape;2180;p43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2" name="Google Shape;2182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83" name="Google Shape;2183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4" name="Google Shape;2184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85" name="Google Shape;218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87" name="Google Shape;2187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8" name="Google Shape;2188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89" name="Google Shape;2189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1" name="Google Shape;2191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92" name="Google Shape;2192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4" name="Google Shape;2194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95" name="Google Shape;2195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6" name="Google Shape;2196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7" name="Google Shape;2197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98" name="Google Shape;2198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9" name="Google Shape;2199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0" name="Google Shape;2200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01" name="Google Shape;2201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2" name="Google Shape;2202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03" name="Google Shape;2203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5" name="Google Shape;2205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3" name="Google Shape;2213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4" name="Google Shape;2214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5" name="Google Shape;2215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6" name="Google Shape;2216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7" name="Google Shape;2217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8" name="Google Shape;2218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9" name="Google Shape;2219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0" name="Google Shape;2220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1" name="Google Shape;2221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2" name="Google Shape;2222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3" name="Google Shape;2223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4" name="Google Shape;2224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5" name="Google Shape;2225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6" name="Google Shape;2226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7" name="Google Shape;2227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8" name="Google Shape;2228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9" name="Google Shape;2229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0" name="Google Shape;2230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2" name="Google Shape;2232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3" name="Google Shape;2233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4" name="Google Shape;2234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5" name="Google Shape;2235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6" name="Google Shape;2236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7" name="Google Shape;2237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8" name="Google Shape;2238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9" name="Google Shape;2239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0" name="Google Shape;2240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1" name="Google Shape;2241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2" name="Google Shape;2242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3" name="Google Shape;2243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4" name="Google Shape;2244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5" name="Google Shape;2245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2246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7" name="Google Shape;2247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8" name="Google Shape;2248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9" name="Google Shape;2249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0" name="Google Shape;2250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" name="Google Shape;2252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3" name="Google Shape;2253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4" name="Google Shape;2254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5" name="Google Shape;2255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7" name="Google Shape;2257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8" name="Google Shape;2258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9" name="Google Shape;2259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1" name="Google Shape;2261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2" name="Google Shape;2262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4" name="Google Shape;2264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5" name="Google Shape;2265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7" name="Google Shape;2267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8" name="Google Shape;226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70" name="Google Shape;2270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1" name="Google Shape;227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3" name="Google Shape;2273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5" name="Google Shape;2275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4F6128"/>
        </a:solidFill>
        <a:effectLst/>
      </p:bgPr>
    </p:bg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1" name="Google Shape;2321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22" name="Google Shape;2322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3" name="Google Shape;2323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24" name="Google Shape;2324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26" name="Google Shape;2326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7" name="Google Shape;2327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28" name="Google Shape;2328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0" name="Google Shape;2330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31" name="Google Shape;2331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3" name="Google Shape;2333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34" name="Google Shape;2334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6" name="Google Shape;2336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37" name="Google Shape;2337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9" name="Google Shape;2339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40" name="Google Shape;2340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42" name="Google Shape;2342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4" name="Google Shape;2344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5" name="Google Shape;2345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6" name="Google Shape;2346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7" name="Google Shape;2347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8" name="Google Shape;2348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9" name="Google Shape;2349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0" name="Google Shape;2350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1" name="Google Shape;2351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2" name="Google Shape;2352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4" name="Google Shape;2354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5" name="Google Shape;2355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7" name="Google Shape;2357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8" name="Google Shape;2358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0" name="Google Shape;2360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1" name="Google Shape;2361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3" name="Google Shape;2363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4" name="Google Shape;2364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6" name="Google Shape;2366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7" name="Google Shape;2367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9" name="Google Shape;2369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0" name="Google Shape;2370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1" name="Google Shape;2371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9" name="Google Shape;2389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90" name="Google Shape;2390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93" name="Google Shape;2393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3" name="Google Shape;2403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04" name="Google Shape;2404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8" name="Google Shape;2408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09" name="Google Shape;2409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4" name="Google Shape;2414;p46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415" name="Google Shape;2415;p46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46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46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46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46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46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46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46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46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46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46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46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46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46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46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46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46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46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46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46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46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46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46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46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46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46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46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46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46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46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46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46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46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46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46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46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46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46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46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46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46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46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46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46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46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46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46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46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46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46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46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46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46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46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46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46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46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46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46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46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46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46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46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8" name="Google Shape;2478;p46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2479" name="Google Shape;2479;p46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480" name="Google Shape;2480;p46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46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46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46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46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46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46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46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46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46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46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46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46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46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46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46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46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46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46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46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46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46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46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46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46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46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46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46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46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46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46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46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46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46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46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46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46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46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46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46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46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2" name="Google Shape;2522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3" name="Google Shape;2523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4" name="Google Shape;2524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25" name="Google Shape;2525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6" name="Google Shape;2526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27" name="Google Shape;2527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8" name="Google Shape;2528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29" name="Google Shape;2529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0" name="Google Shape;2530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1" name="Google Shape;2531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2" name="Google Shape;2532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3" name="Google Shape;2533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4" name="Google Shape;2534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35" name="Google Shape;2535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38" name="Google Shape;2538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1" name="Google Shape;2541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3" name="Google Shape;2543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5" name="Google Shape;2545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0" name="Google Shape;2590;p47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oogle Shape;525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26" name="Google Shape;526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7" name="Google Shape;527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28" name="Google Shape;52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0" name="Google Shape;530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2" name="Google Shape;532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4" name="Google Shape;534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5" name="Google Shape;535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7" name="Google Shape;537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38" name="Google Shape;538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0" name="Google Shape;540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1" name="Google Shape;54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3" name="Google Shape;543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4" name="Google Shape;544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6" name="Google Shape;546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8" name="Google Shape;548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1" name="Google Shape;801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02" name="Google Shape;802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3" name="Google Shape;803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4" name="Google Shape;804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06" name="Google Shape;806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7" name="Google Shape;807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8" name="Google Shape;808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0" name="Google Shape;810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1" name="Google Shape;811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3" name="Google Shape;813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4" name="Google Shape;814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6" name="Google Shape;816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7" name="Google Shape;817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9" name="Google Shape;819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0" name="Google Shape;820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22" name="Google Shape;822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4" name="Google Shape;824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3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3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3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2" name="Google Shape;872;p3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873" name="Google Shape;873;p3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6" name="Google Shape;936;p3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937" name="Google Shape;937;p3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9" name="Google Shape;939;p3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940" name="Google Shape;940;p3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0" name="Google Shape;950;p3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951" name="Google Shape;951;p3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3" name="Google Shape;953;p3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3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5" name="Google Shape;955;p3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956" name="Google Shape;956;p3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8" name="Google Shape;958;p34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4F6128"/>
        </a:solidFill>
        <a:effectLst/>
      </p:bgPr>
    </p:bg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0" name="Google Shape;960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61" name="Google Shape;961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2" name="Google Shape;962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63" name="Google Shape;963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65" name="Google Shape;965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6" name="Google Shape;966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67" name="Google Shape;967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9" name="Google Shape;969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70" name="Google Shape;970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2" name="Google Shape;972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73" name="Google Shape;973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5" name="Google Shape;975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76" name="Google Shape;976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8" name="Google Shape;978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79" name="Google Shape;979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1" name="Google Shape;981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3" name="Google Shape;983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8" name="Google Shape;1028;p35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oogle Shape;1030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31" name="Google Shape;1031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2" name="Google Shape;1032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33" name="Google Shape;1033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5" name="Google Shape;1035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6" name="Google Shape;1036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37" name="Google Shape;1037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9" name="Google Shape;1039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40" name="Google Shape;1040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2" name="Google Shape;1042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43" name="Google Shape;1043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5" name="Google Shape;1045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46" name="Google Shape;1046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8" name="Google Shape;1048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49" name="Google Shape;1049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1" name="Google Shape;1051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3" name="Google Shape;1053;p36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054" name="Google Shape;105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6" name="Google Shape;1056;p36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057" name="Google Shape;105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7" name="Google Shape;1067;p36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068" name="Google Shape;106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0" name="Google Shape;1070;p36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36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2" name="Google Shape;1072;p36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073" name="Google Shape;107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5" name="Google Shape;107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0" name="Google Shape;1120;p36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1121" name="Google Shape;1121;p36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22" name="Google Shape;1122;p36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123" name="Google Shape;1123;p36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36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36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26" name="Google Shape;1126;p36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27" name="Google Shape;1127;p36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6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6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6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6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6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6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6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6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6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6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6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6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6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6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6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6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6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6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6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6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6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6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6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6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6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6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6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6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6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6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6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6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6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6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6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6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6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6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6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6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6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6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6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6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6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6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6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6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6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6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6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6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6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6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6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3" name="Google Shape;1183;p36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184" name="Google Shape;1184;p36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185" name="Google Shape;1185;p36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86" name="Google Shape;1186;p36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187" name="Google Shape;1187;p36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8" name="Google Shape;1188;p36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9" name="Google Shape;1189;p36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0" name="Google Shape;1190;p36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1" name="Google Shape;1191;p36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2" name="Google Shape;1192;p36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3" name="Google Shape;1193;p36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4" name="Google Shape;1194;p36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5" name="Google Shape;1195;p36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6" name="Google Shape;1196;p36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7" name="Google Shape;1197;p36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8" name="Google Shape;1198;p36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9" name="Google Shape;1199;p36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0" name="Google Shape;1200;p36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1" name="Google Shape;1201;p36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2" name="Google Shape;1202;p36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3" name="Google Shape;1203;p36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4" name="Google Shape;1204;p36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5" name="Google Shape;1205;p36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6" name="Google Shape;1206;p36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7" name="Google Shape;1207;p36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8" name="Google Shape;1208;p36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9" name="Google Shape;1209;p36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0" name="Google Shape;1210;p36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11" name="Google Shape;1211;p36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6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6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6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6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6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6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6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6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6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6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6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6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6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6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6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6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6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6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6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6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6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6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6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6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6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6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6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6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6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6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6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6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6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6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6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6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6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6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6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1" name="Google Shape;1251;p36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252" name="Google Shape;1252;p36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36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36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5" name="Google Shape;1255;p36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6" name="Google Shape;1256;p36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7" name="Google Shape;1257;p36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258" name="Google Shape;1258;p36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9" name="Google Shape;1259;p36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260" name="Google Shape;1260;p36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36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36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36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36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36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7" name="Google Shape;1267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268" name="Google Shape;1268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9" name="Google Shape;1269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0" name="Google Shape;1270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72" name="Google Shape;1272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3" name="Google Shape;1273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74" name="Google Shape;1274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6" name="Google Shape;1276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77" name="Google Shape;1277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9" name="Google Shape;1279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0" name="Google Shape;1280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2" name="Google Shape;1282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83" name="Google Shape;128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86" name="Google Shape;128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88" name="Google Shape;1288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0" name="Google Shape;1290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8" name="Google Shape;1338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39" name="Google Shape;1339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1" name="Google Shape;1341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42" name="Google Shape;1342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53" name="Google Shape;135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7" name="Google Shape;1357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58" name="Google Shape;135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0" name="Google Shape;1360;p37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361" name="Google Shape;1361;p37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62" name="Google Shape;1362;p37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363" name="Google Shape;1363;p37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37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37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37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37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37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37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37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37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37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37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37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37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37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37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37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37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37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37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37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37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37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37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37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37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37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37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37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37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37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37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37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37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37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37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37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37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37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37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37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37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37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37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37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37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37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37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37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37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37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37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37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37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37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37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37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19" name="Google Shape;1419;p37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7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37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37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7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7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7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7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7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7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7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7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7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7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7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7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7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7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7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7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7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7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7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7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7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7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7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7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7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7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7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7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7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7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7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7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7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7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7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7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7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7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7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7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7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7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7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3" name="Google Shape;1473;p37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5" name="Google Shape;1475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76" name="Google Shape;1476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7" name="Google Shape;1477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78" name="Google Shape;1478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0" name="Google Shape;1480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81" name="Google Shape;1481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82" name="Google Shape;1482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85" name="Google Shape;1485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7" name="Google Shape;1487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8" name="Google Shape;1488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0" name="Google Shape;1490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91" name="Google Shape;1491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3" name="Google Shape;1493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94" name="Google Shape;1494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6" name="Google Shape;1496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8" name="Google Shape;1498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6" name="Google Shape;1546;p38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547" name="Google Shape;1547;p38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8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8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8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8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8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38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38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8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8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8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8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8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8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38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8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8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8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8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8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8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8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8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8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8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8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8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8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8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8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8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8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8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8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8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8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8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8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8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8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8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8" name="Google Shape;1588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589" name="Google Shape;1589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1" name="Google Shape;1591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592" name="Google Shape;1592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2" name="Google Shape;1602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03" name="Google Shape;1603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5" name="Google Shape;1605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7" name="Google Shape;1607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08" name="Google Shape;1608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0" name="Google Shape;1610;p38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2" name="Google Shape;1612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13" name="Google Shape;1613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4" name="Google Shape;1614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15" name="Google Shape;161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6" name="Google Shape;161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17" name="Google Shape;1617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8" name="Google Shape;1618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19" name="Google Shape;1619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1" name="Google Shape;1621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22" name="Google Shape;1622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4" name="Google Shape;1624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25" name="Google Shape;1625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7" name="Google Shape;1627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28" name="Google Shape;1628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9" name="Google Shape;1629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0" name="Google Shape;1630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31" name="Google Shape;1631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33" name="Google Shape;1633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5" name="Google Shape;1635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7" name="Google Shape;1637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8" name="Google Shape;1668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Google Shape;1679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0" name="Google Shape;1680;p3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p39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2" name="Google Shape;1682;p39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83" name="Google Shape;1683;p39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684" name="Google Shape;1684;p39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9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9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9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9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9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9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39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39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39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39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39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39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39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9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39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39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39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39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39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39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39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39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39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39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39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39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39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39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39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39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39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39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39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39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39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39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39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39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39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39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39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39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39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39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39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39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39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39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39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39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39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39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39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39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39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39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39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39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39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39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39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7" name="Google Shape;1747;p3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748" name="Google Shape;1748;p3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3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0" name="Google Shape;1750;p3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751" name="Google Shape;1751;p3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1" name="Google Shape;1761;p3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762" name="Google Shape;1762;p3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4" name="Google Shape;1764;p39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p39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6" name="Google Shape;1766;p3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767" name="Google Shape;1767;p3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9" name="Google Shape;1769;p39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" name="Google Shape;1771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72" name="Google Shape;1772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3" name="Google Shape;1773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74" name="Google Shape;177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76" name="Google Shape;1776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7" name="Google Shape;1777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8" name="Google Shape;1778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0" name="Google Shape;1780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81" name="Google Shape;1781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2" name="Google Shape;1782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3" name="Google Shape;1783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84" name="Google Shape;1784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5" name="Google Shape;1785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6" name="Google Shape;1786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7" name="Google Shape;1787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9" name="Google Shape;1789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90" name="Google Shape;1790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92" name="Google Shape;1792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4" name="Google Shape;1794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2" name="Google Shape;1832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3" name="Google Shape;1833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4" name="Google Shape;1834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5" name="Google Shape;1835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6" name="Google Shape;1836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8" name="Google Shape;1838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9" name="Google Shape;1839;p40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0" name="Google Shape;1840;p40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1" name="Google Shape;1841;p40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2" name="Google Shape;1842;p40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843" name="Google Shape;1843;p40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40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40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40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40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40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40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40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40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40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40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40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40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40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40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40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40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40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40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40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40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40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40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40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40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40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40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40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40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40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40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0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0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40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40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40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40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40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40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40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40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40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40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40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40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40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40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40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40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40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40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40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40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40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40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40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40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40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40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40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40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40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40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6" name="Google Shape;1906;p40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907" name="Google Shape;1907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9" name="Google Shape;1909;p40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910" name="Google Shape;1910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0" name="Google Shape;1920;p40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921" name="Google Shape;1921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3" name="Google Shape;1923;p40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4" name="Google Shape;1924;p40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5" name="Google Shape;1925;p40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926" name="Google Shape;1926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p40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929" name="Google Shape;1929;p40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930" name="Google Shape;1930;p4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4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4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4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4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4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4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4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4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4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4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4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4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4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4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4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4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4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4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4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4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4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4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4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4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4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4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7" name="Google Shape;2597;p1"/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2598" name="Google Shape;2598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599" name="Google Shape;2599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0" name="Google Shape;2600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01" name="Google Shape;2601;p1"/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76923C"/>
                  </a:solidFill>
                  <a:latin typeface="Cookie"/>
                  <a:ea typeface="Cookie"/>
                  <a:cs typeface="Cookie"/>
                  <a:sym typeface="Cookie"/>
                </a:rPr>
                <a:t>CHỦ ĐỀ 12</a:t>
              </a:r>
              <a:endParaRPr sz="3200" b="0" i="0" u="none" strike="noStrike" cap="none">
                <a:solidFill>
                  <a:srgbClr val="76923C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602" name="Google Shape;2602;p1"/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PHÉP CỘNG, PHÉP TRỪ TRONG PHẠM VI 1000</a:t>
            </a:r>
            <a:endParaRPr sz="36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Cookie"/>
              <a:cs typeface="Times New Roman" panose="02020603050405020304" pitchFamily="18" charset="0"/>
              <a:sym typeface="Cookie"/>
            </a:endParaRPr>
          </a:p>
        </p:txBody>
      </p:sp>
      <p:sp>
        <p:nvSpPr>
          <p:cNvPr id="2603" name="Google Shape;2603;p1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BÀI 62: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PHÉP TRỪ (CÓ NHỚ) TRONG PHẠM VI 1000</a:t>
            </a:r>
            <a:endParaRPr sz="4400" b="1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Cookie"/>
              <a:cs typeface="Times New Roman" panose="02020603050405020304" pitchFamily="18" charset="0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6" name="Google Shape;3346;p22"/>
          <p:cNvSpPr/>
          <p:nvPr/>
        </p:nvSpPr>
        <p:spPr>
          <a:xfrm>
            <a:off x="1135582" y="2578100"/>
            <a:ext cx="9443518" cy="2730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347" name="Google Shape;3347;p22"/>
          <p:cNvGrpSpPr/>
          <p:nvPr/>
        </p:nvGrpSpPr>
        <p:grpSpPr>
          <a:xfrm>
            <a:off x="995882" y="1477770"/>
            <a:ext cx="10015018" cy="570588"/>
            <a:chOff x="1296327" y="1647588"/>
            <a:chExt cx="10015018" cy="570588"/>
          </a:xfrm>
        </p:grpSpPr>
        <p:sp>
          <p:nvSpPr>
            <p:cNvPr id="3348" name="Google Shape;3348;p22"/>
            <p:cNvSpPr txBox="1"/>
            <p:nvPr/>
          </p:nvSpPr>
          <p:spPr>
            <a:xfrm>
              <a:off x="1866915" y="1694956"/>
              <a:ext cx="94444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Hãy giúp Mai tìm lại kết quả của các phép tính.</a:t>
              </a:r>
              <a:endParaRPr sz="2800" b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49" name="Google Shape;3349;p22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3350" name="Google Shape;3350;p22"/>
          <p:cNvGrpSpPr/>
          <p:nvPr/>
        </p:nvGrpSpPr>
        <p:grpSpPr>
          <a:xfrm>
            <a:off x="1566470" y="2857726"/>
            <a:ext cx="1147790" cy="1384995"/>
            <a:chOff x="1566470" y="2095726"/>
            <a:chExt cx="1147790" cy="1384995"/>
          </a:xfrm>
        </p:grpSpPr>
        <p:grpSp>
          <p:nvGrpSpPr>
            <p:cNvPr id="3351" name="Google Shape;3351;p22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352" name="Google Shape;3352;p22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346</a:t>
                </a:r>
                <a:endParaRPr sz="2800" b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128</a:t>
                </a:r>
                <a:endParaRPr sz="2800" b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53" name="Google Shape;3353;p22"/>
              <p:cNvSpPr txBox="1"/>
              <p:nvPr/>
            </p:nvSpPr>
            <p:spPr>
              <a:xfrm>
                <a:off x="1697011" y="2418890"/>
                <a:ext cx="376630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-</a:t>
                </a:r>
                <a:endParaRPr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354" name="Google Shape;3354;p22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355" name="Google Shape;3355;p22"/>
          <p:cNvGrpSpPr/>
          <p:nvPr/>
        </p:nvGrpSpPr>
        <p:grpSpPr>
          <a:xfrm>
            <a:off x="4077687" y="2857726"/>
            <a:ext cx="1147790" cy="1384995"/>
            <a:chOff x="1566470" y="2095726"/>
            <a:chExt cx="1147790" cy="1384995"/>
          </a:xfrm>
        </p:grpSpPr>
        <p:grpSp>
          <p:nvGrpSpPr>
            <p:cNvPr id="3356" name="Google Shape;3356;p22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357" name="Google Shape;3357;p22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673</a:t>
                </a:r>
                <a:endParaRPr sz="2800" b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280</a:t>
                </a:r>
                <a:endParaRPr sz="2800" b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58" name="Google Shape;3358;p22"/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-</a:t>
                </a:r>
                <a:endParaRPr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359" name="Google Shape;3359;p22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360" name="Google Shape;3360;p22"/>
          <p:cNvGrpSpPr/>
          <p:nvPr/>
        </p:nvGrpSpPr>
        <p:grpSpPr>
          <a:xfrm>
            <a:off x="6588905" y="2857726"/>
            <a:ext cx="1147790" cy="1384995"/>
            <a:chOff x="1566470" y="2095726"/>
            <a:chExt cx="1147790" cy="1384995"/>
          </a:xfrm>
        </p:grpSpPr>
        <p:grpSp>
          <p:nvGrpSpPr>
            <p:cNvPr id="3361" name="Google Shape;3361;p22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362" name="Google Shape;3362;p22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484</a:t>
                </a:r>
                <a:endParaRPr sz="2800" b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 75</a:t>
                </a:r>
                <a:endParaRPr sz="2800" b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63" name="Google Shape;3363;p22"/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-</a:t>
                </a:r>
                <a:endParaRPr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364" name="Google Shape;3364;p22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365" name="Google Shape;3365;p22"/>
          <p:cNvGrpSpPr/>
          <p:nvPr/>
        </p:nvGrpSpPr>
        <p:grpSpPr>
          <a:xfrm>
            <a:off x="8932470" y="2857726"/>
            <a:ext cx="1147790" cy="1384995"/>
            <a:chOff x="1566470" y="2095726"/>
            <a:chExt cx="1147790" cy="1384995"/>
          </a:xfrm>
        </p:grpSpPr>
        <p:grpSp>
          <p:nvGrpSpPr>
            <p:cNvPr id="3366" name="Google Shape;3366;p22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367" name="Google Shape;3367;p22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161</a:t>
                </a:r>
                <a:endParaRPr sz="2800" b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 90</a:t>
                </a:r>
                <a:endParaRPr sz="2800" b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68" name="Google Shape;3368;p22"/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-</a:t>
                </a:r>
                <a:endParaRPr sz="2800" b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cxnSp>
          <p:nvCxnSpPr>
            <p:cNvPr id="3369" name="Google Shape;3369;p22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70" name="Google Shape;3370;p22"/>
          <p:cNvSpPr txBox="1"/>
          <p:nvPr/>
        </p:nvSpPr>
        <p:spPr>
          <a:xfrm>
            <a:off x="1786950" y="4013410"/>
            <a:ext cx="91003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218</a:t>
            </a:r>
            <a:endParaRPr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71" name="Google Shape;3371;p22"/>
          <p:cNvSpPr txBox="1"/>
          <p:nvPr/>
        </p:nvSpPr>
        <p:spPr>
          <a:xfrm>
            <a:off x="4305459" y="4013410"/>
            <a:ext cx="82534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393</a:t>
            </a:r>
            <a:endParaRPr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72" name="Google Shape;3372;p22"/>
          <p:cNvSpPr txBox="1"/>
          <p:nvPr/>
        </p:nvSpPr>
        <p:spPr>
          <a:xfrm>
            <a:off x="6819899" y="4013410"/>
            <a:ext cx="9726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409</a:t>
            </a:r>
            <a:endParaRPr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73" name="Google Shape;3373;p22"/>
          <p:cNvSpPr txBox="1"/>
          <p:nvPr/>
        </p:nvSpPr>
        <p:spPr>
          <a:xfrm>
            <a:off x="9179586" y="4013410"/>
            <a:ext cx="9726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71</a:t>
            </a:r>
            <a:endParaRPr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8" name="Google Shape;3378;p23"/>
          <p:cNvGrpSpPr/>
          <p:nvPr/>
        </p:nvGrpSpPr>
        <p:grpSpPr>
          <a:xfrm>
            <a:off x="960685" y="1423341"/>
            <a:ext cx="4382024" cy="570588"/>
            <a:chOff x="1296327" y="1647588"/>
            <a:chExt cx="4382024" cy="570588"/>
          </a:xfrm>
        </p:grpSpPr>
        <p:sp>
          <p:nvSpPr>
            <p:cNvPr id="3379" name="Google Shape;3379;p23"/>
            <p:cNvSpPr txBox="1"/>
            <p:nvPr/>
          </p:nvSpPr>
          <p:spPr>
            <a:xfrm>
              <a:off x="1866915" y="1694956"/>
              <a:ext cx="3811436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Tìm chữ số thích hợp.</a:t>
              </a: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80" name="Google Shape;3380;p2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3381" name="Google Shape;3381;p23"/>
          <p:cNvGrpSpPr/>
          <p:nvPr/>
        </p:nvGrpSpPr>
        <p:grpSpPr>
          <a:xfrm>
            <a:off x="814902" y="2160962"/>
            <a:ext cx="1969573" cy="2123658"/>
            <a:chOff x="1566470" y="2095726"/>
            <a:chExt cx="1147790" cy="2123658"/>
          </a:xfrm>
        </p:grpSpPr>
        <p:grpSp>
          <p:nvGrpSpPr>
            <p:cNvPr id="3382" name="Google Shape;3382;p23"/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3383" name="Google Shape;3383;p23"/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0C0C0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5 5 2</a:t>
                </a:r>
                <a:endParaRPr sz="4400" b="1">
                  <a:solidFill>
                    <a:srgbClr val="0C0C0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2</a:t>
                </a:r>
                <a:r>
                  <a:rPr lang="en-US" sz="4400" b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0 8</a:t>
                </a:r>
                <a:endParaRPr sz="4400" b="1">
                  <a:solidFill>
                    <a:srgbClr val="E36C0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4" name="Google Shape;3384;p23"/>
              <p:cNvSpPr txBox="1"/>
              <p:nvPr/>
            </p:nvSpPr>
            <p:spPr>
              <a:xfrm>
                <a:off x="1697011" y="2523394"/>
                <a:ext cx="237760" cy="11079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-</a:t>
                </a:r>
                <a:endParaRPr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385" name="Google Shape;3385;p23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86" name="Google Shape;3386;p23"/>
          <p:cNvSpPr txBox="1"/>
          <p:nvPr/>
        </p:nvSpPr>
        <p:spPr>
          <a:xfrm>
            <a:off x="1222891" y="4137414"/>
            <a:ext cx="1561584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3 4 </a:t>
            </a:r>
            <a:r>
              <a:rPr lang="en-US" sz="4400" b="1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</a:t>
            </a:r>
            <a:endParaRPr sz="4400" b="1">
              <a:solidFill>
                <a:srgbClr val="E36C0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87" name="Google Shape;3387;p23"/>
          <p:cNvSpPr/>
          <p:nvPr/>
        </p:nvSpPr>
        <p:spPr>
          <a:xfrm>
            <a:off x="1156391" y="345079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sz="4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88" name="Google Shape;3388;p23"/>
          <p:cNvSpPr/>
          <p:nvPr/>
        </p:nvSpPr>
        <p:spPr>
          <a:xfrm>
            <a:off x="2112858" y="442439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sz="4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389" name="Google Shape;3389;p23"/>
          <p:cNvGrpSpPr/>
          <p:nvPr/>
        </p:nvGrpSpPr>
        <p:grpSpPr>
          <a:xfrm>
            <a:off x="3560876" y="2160962"/>
            <a:ext cx="1969573" cy="2123658"/>
            <a:chOff x="1566470" y="2095726"/>
            <a:chExt cx="1147790" cy="2123658"/>
          </a:xfrm>
        </p:grpSpPr>
        <p:grpSp>
          <p:nvGrpSpPr>
            <p:cNvPr id="3390" name="Google Shape;3390;p23"/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3391" name="Google Shape;3391;p23"/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7 2 9</a:t>
                </a:r>
                <a:endParaRPr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1 </a:t>
                </a:r>
                <a:r>
                  <a:rPr lang="en-US" sz="4400" b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6</a:t>
                </a:r>
                <a:r>
                  <a:rPr lang="en-US" sz="4400" b="1">
                    <a:solidFill>
                      <a:srgbClr val="E3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4400" b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1</a:t>
                </a:r>
                <a:endParaRPr sz="4400" b="1">
                  <a:solidFill>
                    <a:srgbClr val="E36C0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92" name="Google Shape;3392;p23"/>
              <p:cNvSpPr txBox="1"/>
              <p:nvPr/>
            </p:nvSpPr>
            <p:spPr>
              <a:xfrm>
                <a:off x="1697011" y="2523394"/>
                <a:ext cx="237760" cy="11079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-</a:t>
                </a:r>
                <a:endParaRPr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393" name="Google Shape;3393;p23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94" name="Google Shape;3394;p23"/>
          <p:cNvSpPr txBox="1"/>
          <p:nvPr/>
        </p:nvSpPr>
        <p:spPr>
          <a:xfrm>
            <a:off x="3968865" y="4137414"/>
            <a:ext cx="1561584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5 6</a:t>
            </a:r>
            <a:r>
              <a:rPr lang="en-US" sz="4400" b="1">
                <a:solidFill>
                  <a:srgbClr val="97480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8</a:t>
            </a:r>
            <a:endParaRPr sz="4400" b="1">
              <a:solidFill>
                <a:srgbClr val="97480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95" name="Google Shape;3395;p23"/>
          <p:cNvSpPr/>
          <p:nvPr/>
        </p:nvSpPr>
        <p:spPr>
          <a:xfrm>
            <a:off x="3875955" y="3450789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sz="4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96" name="Google Shape;3396;p23"/>
          <p:cNvSpPr/>
          <p:nvPr/>
        </p:nvSpPr>
        <p:spPr>
          <a:xfrm>
            <a:off x="4880265" y="440072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sz="4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397" name="Google Shape;3397;p23"/>
          <p:cNvGrpSpPr/>
          <p:nvPr/>
        </p:nvGrpSpPr>
        <p:grpSpPr>
          <a:xfrm>
            <a:off x="6299813" y="2160962"/>
            <a:ext cx="1969573" cy="2123658"/>
            <a:chOff x="1566470" y="2095726"/>
            <a:chExt cx="1147790" cy="2123658"/>
          </a:xfrm>
        </p:grpSpPr>
        <p:grpSp>
          <p:nvGrpSpPr>
            <p:cNvPr id="3398" name="Google Shape;3398;p23"/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3399" name="Google Shape;3399;p23"/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6 2 6</a:t>
                </a:r>
                <a:endParaRPr sz="4400" b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3</a:t>
                </a:r>
                <a:r>
                  <a:rPr lang="en-US" sz="4400" b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1 9</a:t>
                </a:r>
                <a:endParaRPr sz="4400" b="1">
                  <a:solidFill>
                    <a:srgbClr val="E36C0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400" name="Google Shape;3400;p23"/>
              <p:cNvSpPr txBox="1"/>
              <p:nvPr/>
            </p:nvSpPr>
            <p:spPr>
              <a:xfrm>
                <a:off x="1697011" y="2523394"/>
                <a:ext cx="237760" cy="11079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-</a:t>
                </a:r>
                <a:endParaRPr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401" name="Google Shape;3401;p23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402" name="Google Shape;3402;p23"/>
          <p:cNvSpPr txBox="1"/>
          <p:nvPr/>
        </p:nvSpPr>
        <p:spPr>
          <a:xfrm>
            <a:off x="6707802" y="4137414"/>
            <a:ext cx="156158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  <a:r>
              <a:rPr lang="en-US" sz="4400" b="1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 </a:t>
            </a:r>
            <a:r>
              <a:rPr lang="en-US" sz="4400" b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7</a:t>
            </a:r>
            <a:endParaRPr sz="4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03" name="Google Shape;3403;p23"/>
          <p:cNvSpPr/>
          <p:nvPr/>
        </p:nvSpPr>
        <p:spPr>
          <a:xfrm>
            <a:off x="6594469" y="345079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sz="4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04" name="Google Shape;3404;p23"/>
          <p:cNvSpPr/>
          <p:nvPr/>
        </p:nvSpPr>
        <p:spPr>
          <a:xfrm>
            <a:off x="7111000" y="438251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sz="4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405" name="Google Shape;3405;p23"/>
          <p:cNvGrpSpPr/>
          <p:nvPr/>
        </p:nvGrpSpPr>
        <p:grpSpPr>
          <a:xfrm>
            <a:off x="9108327" y="2160962"/>
            <a:ext cx="1969573" cy="2123658"/>
            <a:chOff x="1566470" y="2095726"/>
            <a:chExt cx="1147790" cy="2123658"/>
          </a:xfrm>
        </p:grpSpPr>
        <p:grpSp>
          <p:nvGrpSpPr>
            <p:cNvPr id="3406" name="Google Shape;3406;p23"/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3407" name="Google Shape;3407;p23"/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7 5 4</a:t>
                </a:r>
                <a:endParaRPr sz="4400" b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5 </a:t>
                </a:r>
                <a:r>
                  <a:rPr lang="en-US" sz="4400" b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6 3</a:t>
                </a:r>
                <a:endParaRPr sz="4400" b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408" name="Google Shape;3408;p23"/>
              <p:cNvSpPr txBox="1"/>
              <p:nvPr/>
            </p:nvSpPr>
            <p:spPr>
              <a:xfrm>
                <a:off x="1697011" y="2523394"/>
                <a:ext cx="237760" cy="11079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-</a:t>
                </a:r>
                <a:endParaRPr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409" name="Google Shape;3409;p23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410" name="Google Shape;3410;p23"/>
          <p:cNvSpPr txBox="1"/>
          <p:nvPr/>
        </p:nvSpPr>
        <p:spPr>
          <a:xfrm>
            <a:off x="9516316" y="4137414"/>
            <a:ext cx="1561584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 </a:t>
            </a:r>
            <a:r>
              <a:rPr lang="en-US" sz="4400" b="1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 </a:t>
            </a:r>
            <a:r>
              <a:rPr lang="en-US" sz="4400" b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  <a:endParaRPr sz="4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11" name="Google Shape;3411;p23"/>
          <p:cNvSpPr/>
          <p:nvPr/>
        </p:nvSpPr>
        <p:spPr>
          <a:xfrm>
            <a:off x="9402983" y="345079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sz="4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12" name="Google Shape;3412;p23"/>
          <p:cNvSpPr/>
          <p:nvPr/>
        </p:nvSpPr>
        <p:spPr>
          <a:xfrm>
            <a:off x="9919514" y="438251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sz="44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7" name="Google Shape;3417;p24"/>
          <p:cNvGrpSpPr/>
          <p:nvPr/>
        </p:nvGrpSpPr>
        <p:grpSpPr>
          <a:xfrm>
            <a:off x="986811" y="561192"/>
            <a:ext cx="10090492" cy="570588"/>
            <a:chOff x="1296327" y="1647588"/>
            <a:chExt cx="10090492" cy="570588"/>
          </a:xfrm>
        </p:grpSpPr>
        <p:sp>
          <p:nvSpPr>
            <p:cNvPr id="3418" name="Google Shape;3418;p24"/>
            <p:cNvSpPr txBox="1"/>
            <p:nvPr/>
          </p:nvSpPr>
          <p:spPr>
            <a:xfrm>
              <a:off x="1866915" y="1694956"/>
              <a:ext cx="95199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Kết quả của mỗi phép tính tương ứng với một chữ cái sau: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2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420" name="Google Shape;3420;p24"/>
          <p:cNvGraphicFramePr/>
          <p:nvPr/>
        </p:nvGraphicFramePr>
        <p:xfrm>
          <a:off x="1557398" y="1345643"/>
          <a:ext cx="8666500" cy="1036340"/>
        </p:xfrm>
        <a:graphic>
          <a:graphicData uri="http://schemas.openxmlformats.org/drawingml/2006/table">
            <a:tbl>
              <a:tblPr firstRow="1" bandRow="1">
                <a:noFill/>
                <a:tableStyleId>{846496A3-E4EB-4305-A1DD-AE22991BD5B0}</a:tableStyleId>
              </a:tblPr>
              <a:tblGrid>
                <a:gridCol w="216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521 – 140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145 – 38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1 000 – 600</a:t>
                      </a: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231 – 427</a:t>
                      </a: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21" name="Google Shape;3421;p24"/>
          <p:cNvSpPr txBox="1"/>
          <p:nvPr/>
        </p:nvSpPr>
        <p:spPr>
          <a:xfrm>
            <a:off x="1272105" y="2708215"/>
            <a:ext cx="951990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 kết quả của mỗi phép tính rồi tìm chữ cái tương ứng với kết quả đó để giải ô chữ sau: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2" name="Google Shape;3422;p24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602" y="3775869"/>
            <a:ext cx="10458073" cy="1593269"/>
          </a:xfrm>
          <a:prstGeom prst="rect">
            <a:avLst/>
          </a:prstGeom>
          <a:noFill/>
          <a:ln>
            <a:noFill/>
          </a:ln>
        </p:spPr>
      </p:pic>
      <p:sp>
        <p:nvSpPr>
          <p:cNvPr id="3423" name="Google Shape;3423;p24"/>
          <p:cNvSpPr txBox="1"/>
          <p:nvPr/>
        </p:nvSpPr>
        <p:spPr>
          <a:xfrm>
            <a:off x="2717074" y="1858743"/>
            <a:ext cx="10951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= 381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4" name="Google Shape;3424;p24"/>
          <p:cNvSpPr txBox="1"/>
          <p:nvPr/>
        </p:nvSpPr>
        <p:spPr>
          <a:xfrm>
            <a:off x="4908651" y="1858743"/>
            <a:ext cx="10951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= 107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5" name="Google Shape;3425;p24"/>
          <p:cNvSpPr txBox="1"/>
          <p:nvPr/>
        </p:nvSpPr>
        <p:spPr>
          <a:xfrm>
            <a:off x="7018679" y="1858743"/>
            <a:ext cx="10951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= 400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6" name="Google Shape;3426;p24"/>
          <p:cNvSpPr txBox="1"/>
          <p:nvPr/>
        </p:nvSpPr>
        <p:spPr>
          <a:xfrm>
            <a:off x="9195838" y="1858743"/>
            <a:ext cx="10951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= 204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7" name="Google Shape;3427;p24"/>
          <p:cNvSpPr txBox="1"/>
          <p:nvPr/>
        </p:nvSpPr>
        <p:spPr>
          <a:xfrm>
            <a:off x="2427766" y="1918575"/>
            <a:ext cx="444352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8" name="Google Shape;3428;p24"/>
          <p:cNvSpPr txBox="1"/>
          <p:nvPr/>
        </p:nvSpPr>
        <p:spPr>
          <a:xfrm>
            <a:off x="4604926" y="1918575"/>
            <a:ext cx="444352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9" name="Google Shape;3429;p24"/>
          <p:cNvSpPr txBox="1"/>
          <p:nvPr/>
        </p:nvSpPr>
        <p:spPr>
          <a:xfrm>
            <a:off x="6678206" y="1918575"/>
            <a:ext cx="463588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0" name="Google Shape;3430;p24"/>
          <p:cNvSpPr txBox="1"/>
          <p:nvPr/>
        </p:nvSpPr>
        <p:spPr>
          <a:xfrm>
            <a:off x="8916149" y="1918575"/>
            <a:ext cx="444352" cy="430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5" name="Google Shape;3435;p25"/>
          <p:cNvGrpSpPr/>
          <p:nvPr/>
        </p:nvGrpSpPr>
        <p:grpSpPr>
          <a:xfrm>
            <a:off x="986811" y="561192"/>
            <a:ext cx="10090492" cy="570588"/>
            <a:chOff x="1296327" y="1647588"/>
            <a:chExt cx="10090492" cy="570588"/>
          </a:xfrm>
        </p:grpSpPr>
        <p:sp>
          <p:nvSpPr>
            <p:cNvPr id="3436" name="Google Shape;3436;p25"/>
            <p:cNvSpPr txBox="1"/>
            <p:nvPr/>
          </p:nvSpPr>
          <p:spPr>
            <a:xfrm>
              <a:off x="1866915" y="1694956"/>
              <a:ext cx="95199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Tìm cây nấm cho mỗi bạn nhím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2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38" name="Google Shape;3438;p25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7399" y="1733824"/>
            <a:ext cx="8735644" cy="38867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39" name="Google Shape;3439;p25"/>
          <p:cNvCxnSpPr/>
          <p:nvPr/>
        </p:nvCxnSpPr>
        <p:spPr>
          <a:xfrm flipH="1">
            <a:off x="3644537" y="2663671"/>
            <a:ext cx="4872446" cy="1803826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40" name="Google Shape;3440;p25"/>
          <p:cNvCxnSpPr/>
          <p:nvPr/>
        </p:nvCxnSpPr>
        <p:spPr>
          <a:xfrm>
            <a:off x="5826034" y="2663671"/>
            <a:ext cx="2690949" cy="1634009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5" name="Google Shape;3445;p26"/>
          <p:cNvGrpSpPr/>
          <p:nvPr/>
        </p:nvGrpSpPr>
        <p:grpSpPr>
          <a:xfrm>
            <a:off x="986811" y="561192"/>
            <a:ext cx="10090492" cy="570588"/>
            <a:chOff x="1296327" y="1647588"/>
            <a:chExt cx="10090492" cy="570588"/>
          </a:xfrm>
        </p:grpSpPr>
        <p:sp>
          <p:nvSpPr>
            <p:cNvPr id="3446" name="Google Shape;3446;p26"/>
            <p:cNvSpPr txBox="1"/>
            <p:nvPr/>
          </p:nvSpPr>
          <p:spPr>
            <a:xfrm>
              <a:off x="1866915" y="1694956"/>
              <a:ext cx="95199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Biết độ cao của một số núi ở Việt Nam như sau:</a:t>
              </a:r>
              <a:endParaRPr sz="2800" b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447" name="Google Shape;3447;p26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5</a:t>
              </a:r>
              <a:endParaRPr sz="3600" b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aphicFrame>
        <p:nvGraphicFramePr>
          <p:cNvPr id="3448" name="Google Shape;3448;p26"/>
          <p:cNvGraphicFramePr/>
          <p:nvPr>
            <p:extLst>
              <p:ext uri="{D42A27DB-BD31-4B8C-83A1-F6EECF244321}">
                <p14:modId xmlns:p14="http://schemas.microsoft.com/office/powerpoint/2010/main" val="3035983259"/>
              </p:ext>
            </p:extLst>
          </p:nvPr>
        </p:nvGraphicFramePr>
        <p:xfrm>
          <a:off x="764742" y="1502348"/>
          <a:ext cx="5374800" cy="3748950"/>
        </p:xfrm>
        <a:graphic>
          <a:graphicData uri="http://schemas.openxmlformats.org/drawingml/2006/table">
            <a:tbl>
              <a:tblPr firstRow="1" bandRow="1">
                <a:noFill/>
                <a:tableStyleId>{846496A3-E4EB-4305-A1DD-AE22991BD5B0}</a:tableStyleId>
              </a:tblPr>
              <a:tblGrid>
                <a:gridCol w="384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endParaRPr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 cao</a:t>
                      </a:r>
                      <a:endParaRPr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Đen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Ninh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986 m</a:t>
                      </a:r>
                      <a:endParaRPr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Cấm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(An Giang)</a:t>
                      </a:r>
                      <a:endParaRPr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705 m</a:t>
                      </a:r>
                      <a:endParaRPr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Ngự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Bình </a:t>
                      </a:r>
                      <a:endParaRPr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Huế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m</a:t>
                      </a:r>
                      <a:endParaRPr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Nẵng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 m</a:t>
                      </a:r>
                      <a:endParaRPr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449" name="Google Shape;3449;p26"/>
          <p:cNvSpPr txBox="1"/>
          <p:nvPr/>
        </p:nvSpPr>
        <p:spPr>
          <a:xfrm>
            <a:off x="6317351" y="1348965"/>
            <a:ext cx="4884049" cy="4816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a)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Núi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Đen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núi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Cấm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mét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986 – 705 = 281 (m)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   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281 m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b)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Núi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Ngự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Bình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thấp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núi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mét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696 – 107 = 589 (m)</a:t>
            </a:r>
            <a:endParaRPr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   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589 m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294</Words>
  <Application>Microsoft Office PowerPoint</Application>
  <PresentationFormat>Widescreen</PresentationFormat>
  <Paragraphs>85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Cookie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5</cp:revision>
  <dcterms:created xsi:type="dcterms:W3CDTF">2021-06-02T01:34:28Z</dcterms:created>
  <dcterms:modified xsi:type="dcterms:W3CDTF">2023-04-27T12:37:52Z</dcterms:modified>
</cp:coreProperties>
</file>