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20"/>
  </p:notesMasterIdLst>
  <p:sldIdLst>
    <p:sldId id="293" r:id="rId4"/>
    <p:sldId id="338" r:id="rId5"/>
    <p:sldId id="305" r:id="rId6"/>
    <p:sldId id="306" r:id="rId7"/>
    <p:sldId id="339" r:id="rId8"/>
    <p:sldId id="307" r:id="rId9"/>
    <p:sldId id="313" r:id="rId10"/>
    <p:sldId id="298" r:id="rId11"/>
    <p:sldId id="311" r:id="rId12"/>
    <p:sldId id="310" r:id="rId13"/>
    <p:sldId id="312" r:id="rId14"/>
    <p:sldId id="299" r:id="rId15"/>
    <p:sldId id="314" r:id="rId16"/>
    <p:sldId id="315" r:id="rId17"/>
    <p:sldId id="301" r:id="rId18"/>
    <p:sldId id="30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096F"/>
    <a:srgbClr val="FFFF00"/>
    <a:srgbClr val="4472C4"/>
    <a:srgbClr val="FFC000"/>
    <a:srgbClr val="EB8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AF3DD-63F7-47B8-9EBC-98633D8EC25A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C514D-21A0-4125-B9E0-0CC0CF516A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995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1B38A16E-0762-6751-F57E-77EA85B1C8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F01B858D-44D2-E25B-BE0C-1D86293EAA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0BDA56AE-5E80-65E6-F494-1BA78C1478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8BA351-BF5D-4045-8BB3-0C9937CC2A4A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/>
              <a:t>2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Ghi</a:t>
            </a:r>
            <a:r>
              <a:rPr lang="en-GB" dirty="0"/>
              <a:t> </a:t>
            </a:r>
            <a:r>
              <a:rPr lang="en-GB" dirty="0" err="1"/>
              <a:t>âm</a:t>
            </a:r>
            <a:r>
              <a:rPr lang="en-GB" dirty="0"/>
              <a:t> </a:t>
            </a:r>
            <a:r>
              <a:rPr lang="en-GB" dirty="0" err="1"/>
              <a:t>luật</a:t>
            </a:r>
            <a:r>
              <a:rPr lang="en-GB" dirty="0"/>
              <a:t> </a:t>
            </a:r>
            <a:r>
              <a:rPr lang="en-GB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C514D-21A0-4125-B9E0-0CC0CF516A0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199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1B38A16E-0762-6751-F57E-77EA85B1C8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F01B858D-44D2-E25B-BE0C-1D86293EAA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0BDA56AE-5E80-65E6-F494-1BA78C1478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8BA351-BF5D-4045-8BB3-0C9937CC2A4A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/>
              <a:t>5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411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lắp</a:t>
            </a:r>
            <a:r>
              <a:rPr lang="en-US" dirty="0"/>
              <a:t> </a:t>
            </a:r>
            <a:r>
              <a:rPr lang="en-US" dirty="0" err="1"/>
              <a:t>ghép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, </a:t>
            </a:r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thỏa</a:t>
            </a:r>
            <a:r>
              <a:rPr lang="en-US" dirty="0"/>
              <a:t> </a:t>
            </a:r>
            <a:r>
              <a:rPr lang="en-US" dirty="0" err="1"/>
              <a:t>sức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ý t</a:t>
            </a:r>
            <a:r>
              <a:rPr lang="vi-VN" dirty="0"/>
              <a:t>ưởng độc đáo. Chúng mình có muốn cùng đi làm bộ lắp ghép hình này không?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C514D-21A0-4125-B9E0-0CC0CF516A0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961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GB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GB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GB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GB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GB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GB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GB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GB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GB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chì</a:t>
            </a:r>
            <a:r>
              <a:rPr lang="en-GB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GB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GB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GB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GB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C514D-21A0-4125-B9E0-0CC0CF516A0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876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4CB73-391D-591C-9062-48B6D64B7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26B762-F492-84C1-F11F-9E95E9107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FB795-230A-C735-95E8-736FD7320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CF1C-A489-446B-A445-9456BCDB2202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A86B0-3924-0626-ABBD-16E4CAA17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7F439-0F68-AC1A-422B-A6663345E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91C0-4DD3-43F8-8A1E-6988945B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81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ACE26-5AEE-CAB4-994E-162D7D9CF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641AB7-6151-4623-0F97-76D750396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0070B-EB22-A622-B5C8-CF09BE53F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CF1C-A489-446B-A445-9456BCDB2202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5FF2F-9CEC-36AB-A738-0EC2C995C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00655-DDA0-1A16-4B65-F8398B3D0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91C0-4DD3-43F8-8A1E-6988945B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38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535DA-29E9-5219-B1A2-6890E7A352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3B84E8-EA27-E6EC-5E5D-2B5914933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620C7-E408-2630-FFDB-64EFEAE69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CF1C-A489-446B-A445-9456BCDB2202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FDE86-7306-E482-EC9B-DA2A1255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A40F9-AAD3-D6B3-9E74-DE5BBE877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91C0-4DD3-43F8-8A1E-6988945B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98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F8040-234D-48FE-A4C0-CDED281F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853504-F16D-4925-8823-5B229C66581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D85B7-6667-4BBC-AEEA-34EC631D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5936A-EE07-4ABA-BE6B-9548EB62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E9E354C-7525-428F-8B2D-1C76375B0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6925" r="7123"/>
          <a:stretch/>
        </p:blipFill>
        <p:spPr>
          <a:xfrm>
            <a:off x="5358581" y="-9832"/>
            <a:ext cx="6833419" cy="68678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B36D119-759E-421A-97AE-DCBF6D830A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785156" y="35767"/>
            <a:ext cx="3342276" cy="695954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0045BC3-4D39-43D5-9A50-664CEE048247}"/>
              </a:ext>
            </a:extLst>
          </p:cNvPr>
          <p:cNvGrpSpPr/>
          <p:nvPr userDrawn="1"/>
        </p:nvGrpSpPr>
        <p:grpSpPr>
          <a:xfrm>
            <a:off x="2921495" y="4445840"/>
            <a:ext cx="2688156" cy="1437720"/>
            <a:chOff x="2921495" y="4445840"/>
            <a:chExt cx="2688156" cy="143772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F377F3A-C243-4F6C-A0F7-14963F7E4508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DB8299-16FF-44A9-A9C0-E653093DA515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3DE76F-B7BC-4DA2-8B44-81440AF4859D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414C030-71CA-48C1-8DE5-FE6649EF6FFF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E999C89-B926-4301-8EC8-BF80B1030EF4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7502A61-3509-4F46-935A-DB3984B4C9F1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EAFAEA-65FA-42D6-B4B4-E238F11FDD0F}"/>
              </a:ext>
            </a:extLst>
          </p:cNvPr>
          <p:cNvGrpSpPr/>
          <p:nvPr userDrawn="1"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324A8C-87BF-44C7-AFED-BABE720B8A02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F4688C6-1350-4EA5-BF74-0C247B05787B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F6E90C6-AE80-49A7-A414-85A60AC221B0}"/>
              </a:ext>
            </a:extLst>
          </p:cNvPr>
          <p:cNvSpPr/>
          <p:nvPr userDrawn="1"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1C05BDF-A134-4F5B-897E-66D176073472}"/>
              </a:ext>
            </a:extLst>
          </p:cNvPr>
          <p:cNvSpPr/>
          <p:nvPr userDrawn="1"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25FA01B-3DDC-4AFF-AB70-C73E013ED739}"/>
              </a:ext>
            </a:extLst>
          </p:cNvPr>
          <p:cNvSpPr/>
          <p:nvPr userDrawn="1"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1553AF3-2296-4149-995D-DA948B789A37}"/>
              </a:ext>
            </a:extLst>
          </p:cNvPr>
          <p:cNvSpPr/>
          <p:nvPr userDrawn="1"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CD77B5-2A07-42DC-9AB4-916B70E40C68}"/>
              </a:ext>
            </a:extLst>
          </p:cNvPr>
          <p:cNvGrpSpPr/>
          <p:nvPr userDrawn="1"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8AE0993-73CD-4C7A-8B8F-20E5EB857557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4D881C6-4D8E-40C2-B272-CDC64EC527DC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C826615-ADD7-409F-B071-7240CDDC2828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0B8D348-64AE-4863-B1D8-40FC402D66ED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76A9431-1C2E-4A25-ACBF-144C3D600AFD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DD1690-BAFE-43DF-B82A-98F4659A6FAB}"/>
              </a:ext>
            </a:extLst>
          </p:cNvPr>
          <p:cNvGrpSpPr/>
          <p:nvPr userDrawn="1"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A0199DB-DEAF-4CD8-B6D6-2F66606CB938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E36C302-BD02-4E08-B670-8632B3D081DD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CA58942-28B5-4091-820B-5FB27B5585A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453EC9A-70B1-4FB2-8513-5BE2DCA4C3E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C6476D3-AD58-481A-801E-5ECE8946AFAF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C48FE3B-6209-4A43-9044-AE49DE824A43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98F1476-C0F4-42E0-AD1D-34E538FE5F6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6C1E793-D900-4BC2-BC83-38411507B547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2DB02FC-8B8D-449E-83D9-E9D89F3EDA5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1FDA545-07A1-43B7-91B3-F65526D838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63AA0AB-57B0-46C6-B6EE-32C58D8D3FBF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D0306F6-A515-4AFA-A2B3-A163164EE6B9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1EAF6B7-C55B-4483-B8B7-BB0E0580C49F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522E6E6-A30E-4684-85EB-4DA8A73ABABD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3BCDC7-F7E4-4B9C-B37B-1840D69A872C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34DF90B-38A9-4C1A-B548-23B6E59253DC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0EE5F55-87A6-4146-B791-CB41E14335BD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7C752B0-1ADB-474C-B646-F042638AD168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8CF9990-6C98-427D-B05E-68A723E1E609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EF7F533-5B85-4C39-977F-7FA02F9D6A8E}"/>
              </a:ext>
            </a:extLst>
          </p:cNvPr>
          <p:cNvGrpSpPr/>
          <p:nvPr userDrawn="1"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8D1663A-D3FE-4F00-9F37-8F69AC7B0707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922D2A3-ADD0-4320-A1A8-9A9E4A49BE2F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A38E451-F5DF-4106-8723-85D6BA62B432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C4F1A76-AA07-4EC7-A3CB-C608E0C8AF57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92E12A2-7314-43BA-ACB1-AFF47FF3ECC2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BDB5EDC-DA69-491E-9EB1-D30A59B49489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099B41E-C92F-4F16-9917-7C9BED06F9E9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01167-6236-43AC-9B29-8E3916ADEEF3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F86277E-0412-47CA-BC0D-E1C3989D0DE1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F0089BC-4A7E-464A-83D0-385F1852ED3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8DEE6DE-B47D-487D-B979-E6A1B34BE864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D9CFEBE-F29E-49A5-950B-0AB92EC7E471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E335E7B-66C2-48AA-B677-4CCF08F67A0A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EF93C4-1CEE-44AD-8531-1B6E558A7FD6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5602C8B-DAFD-405B-BED8-2ED8902F857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A26C9AE-D8B9-4EE1-894C-B5C2C28C1863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1E39BDE-3B92-425B-8FB6-00E76F046714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0BAC1E6-CAF2-48E5-B2A6-D7404B658819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3DF4EC-7C32-49BB-835A-AC199347542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6878C1E-272A-4300-9B25-6BD520754009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C233FF0-B9E9-457B-82BC-8EB5AED70BE1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79F3037-9A75-4864-8EC5-A45E4FAB151A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40CF4A2C-6137-4CE9-B482-7595FB972606}"/>
              </a:ext>
            </a:extLst>
          </p:cNvPr>
          <p:cNvSpPr/>
          <p:nvPr userDrawn="1"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8CF2620A-907F-48A9-AC5F-2D7DFE9736B7}"/>
              </a:ext>
            </a:extLst>
          </p:cNvPr>
          <p:cNvSpPr/>
          <p:nvPr userDrawn="1"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77453738-CE67-41CB-8947-7C446A8230C6}"/>
              </a:ext>
            </a:extLst>
          </p:cNvPr>
          <p:cNvSpPr/>
          <p:nvPr userDrawn="1"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4844B7E4-04B0-4F42-A2DF-3E556CAFA26B}"/>
              </a:ext>
            </a:extLst>
          </p:cNvPr>
          <p:cNvSpPr/>
          <p:nvPr userDrawn="1"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57F2DC55-7B81-4027-BF92-593EB39BC7C8}"/>
              </a:ext>
            </a:extLst>
          </p:cNvPr>
          <p:cNvSpPr/>
          <p:nvPr userDrawn="1"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6BD7FF18-C528-4373-BFBB-1E5DC9197377}"/>
              </a:ext>
            </a:extLst>
          </p:cNvPr>
          <p:cNvSpPr/>
          <p:nvPr userDrawn="1"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74CB9FF-B5EB-4D27-8713-2D274A98B32E}"/>
              </a:ext>
            </a:extLst>
          </p:cNvPr>
          <p:cNvGrpSpPr/>
          <p:nvPr userDrawn="1"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E405A3F-683E-41E5-99E6-AA0F8CCC97C2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D10292A-321E-4BDC-9FBF-E56235284B27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11C97CB-9CB5-4F65-9915-7051A10F4A45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0BD75ED-9359-4C9C-B7F1-015A4B8F69D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94902E8-1139-490F-A978-947C4FF81CC2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6A08691-8646-447B-93F7-EA6F79438727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202B6B0-0641-4B70-B99C-0F697C5986C3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43EB9C1-ED04-49A7-BBB6-F4B3A23766C3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4E821A1-FFDF-453F-A55B-5393860C71D5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4D6F7F1-ED83-4755-98DF-784BD3DBC131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0660E8D-E92D-4AD9-BE37-C4644C73D50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93C14AA-B6CE-4CB1-B2C0-25C6F9235D12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65AA0BC-0FF0-40C6-B693-416A2875E678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8195FC5A-657F-471D-B879-8A123302846B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6EF025E-92E1-46D4-962E-8012B77DB738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749916D-259B-4EB9-A6CD-DDF66AF7E73F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51189AD-46EA-4C79-8335-A39E3FCB4307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26FBBD5-8A2A-4979-BE7F-CD1BEE25FF4B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604A34D-483A-4740-BEAE-D0F9AF06E7F6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B5F2DDD-D5BA-429B-A0FA-498297AA4E55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B2EF318-5F9D-47D3-A462-3B9263EF3A35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5A85578-62BA-425F-9893-88F78D034037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D833AAC-89E0-47B6-823D-4E96DEB33AE1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C8C1161-E65D-40B8-A1F9-B0E9C6FB7CA2}"/>
              </a:ext>
            </a:extLst>
          </p:cNvPr>
          <p:cNvGrpSpPr/>
          <p:nvPr userDrawn="1"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614F0A1-D807-4382-9DF1-A003F81CE554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775E029-48F7-4089-BF02-D559DADD778B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909EACE-40BC-48A5-87DA-27645362B9B7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9577A77-8620-46D8-B01D-4166EE96C4B5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7BCD0BE-0487-450E-B91B-C85A951BEA7D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5CF64BE-57AC-4AC8-A335-B7C6734D18C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6D12752-87FC-4938-96E9-28B5EE5DC4AA}"/>
              </a:ext>
            </a:extLst>
          </p:cNvPr>
          <p:cNvGrpSpPr/>
          <p:nvPr userDrawn="1"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577D22D-3073-4D91-AB4D-E83B9F286A7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A0277ED-BE5A-458C-9F5F-59F03C84312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A618088-FD60-4CE3-B54B-151CEE45CA11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739D895-D2A6-4060-91C8-9951605F8AF9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3DFED4BD-D0D1-4FEA-BB29-926F2080B7C1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49A6823-48B9-42B1-9AE4-F6DB21E64CCF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857501D-4A77-4C28-ABC6-719A224141DB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5E72DEB-3C89-4A56-A181-DEEA34E16337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5653E1E-6E6D-4C26-8BD3-E0B088E2DDC5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FB0AB55-F536-4E74-96D7-FB33A804E416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5CAC2AB-E8AB-4A34-B953-C04774DE4C45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17A1541-3CB3-42BA-88F4-82548782737D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E87CB58D-DE3F-4111-B0FA-5C91F4424C6D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C6B8924-8939-453A-A8EB-D596FD12BA79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336431C-D09D-462C-BAF6-029A24DC10B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3A75618-792B-4CE6-AC83-1283BE0BECCE}"/>
              </a:ext>
            </a:extLst>
          </p:cNvPr>
          <p:cNvGrpSpPr/>
          <p:nvPr userDrawn="1"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610C9E3-9475-43C5-9C87-A5A71DB2F092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85E69AE-85EA-4012-BFB4-70EE2CC129A7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DC30F9EF-F48C-4AC6-8DA4-BA63700ACEAB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20E60C1-D7F9-44F9-A734-7B3F2718A91A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3F357CD-3E91-4EFB-9B76-58708A5DC85C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1" name="Graphic 71">
              <a:extLst>
                <a:ext uri="{FF2B5EF4-FFF2-40B4-BE49-F238E27FC236}">
                  <a16:creationId xmlns:a16="http://schemas.microsoft.com/office/drawing/2014/main" id="{7F32B237-8943-4C1B-98ED-8FD5E4C32FD5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F79D951-4D6D-4341-A97A-E29F8E52F09A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00CDDABC-E353-440D-A0D8-B511624CC2F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C681D887-C328-4858-81F4-760EE4B9EEBE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748A859-AC78-44F8-8660-83356F994D9D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D2280BAF-92FC-4520-A14E-F56A402BD5B1}"/>
              </a:ext>
            </a:extLst>
          </p:cNvPr>
          <p:cNvSpPr/>
          <p:nvPr userDrawn="1"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EA34B66D-5F21-44AB-87C8-4D015896F88D}"/>
              </a:ext>
            </a:extLst>
          </p:cNvPr>
          <p:cNvSpPr/>
          <p:nvPr userDrawn="1"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58" name="Picture 157" descr="A picture containing logo&#10;&#10;Description automatically generated">
            <a:extLst>
              <a:ext uri="{FF2B5EF4-FFF2-40B4-BE49-F238E27FC236}">
                <a16:creationId xmlns:a16="http://schemas.microsoft.com/office/drawing/2014/main" id="{6D8559CA-5F44-4EA3-8407-F2AA4B0B245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62" y="4730671"/>
            <a:ext cx="1235837" cy="1909175"/>
          </a:xfrm>
          <a:prstGeom prst="rect">
            <a:avLst/>
          </a:prstGeom>
        </p:spPr>
      </p:pic>
      <p:sp>
        <p:nvSpPr>
          <p:cNvPr id="159" name="TextBox 158">
            <a:extLst>
              <a:ext uri="{FF2B5EF4-FFF2-40B4-BE49-F238E27FC236}">
                <a16:creationId xmlns:a16="http://schemas.microsoft.com/office/drawing/2014/main" id="{3E1CCC8B-B347-4132-8235-245DA703597B}"/>
              </a:ext>
            </a:extLst>
          </p:cNvPr>
          <p:cNvSpPr txBox="1"/>
          <p:nvPr userDrawn="1"/>
        </p:nvSpPr>
        <p:spPr>
          <a:xfrm>
            <a:off x="4789281" y="115475"/>
            <a:ext cx="920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5">
                    <a:lumMod val="20000"/>
                    <a:lumOff val="80000"/>
                  </a:schemeClr>
                </a:solidFill>
                <a:latin typeface="UVN Binh Duong" pitchFamily="2" charset="0"/>
              </a:rPr>
              <a:t>KTUTS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32BEA48B-3566-4CE0-AB3D-D30EBB564250}"/>
              </a:ext>
            </a:extLst>
          </p:cNvPr>
          <p:cNvSpPr txBox="1"/>
          <p:nvPr userDrawn="1"/>
        </p:nvSpPr>
        <p:spPr>
          <a:xfrm>
            <a:off x="11151106" y="6390349"/>
            <a:ext cx="920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85000"/>
                  </a:schemeClr>
                </a:solidFill>
                <a:latin typeface="UVN Binh Duong" pitchFamily="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366551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CB2F2F-C587-42BC-9D42-54A518AF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853504-F16D-4925-8823-5B229C66581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421F6F-E47F-4D97-AB8A-FFF78073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F385E-20F4-47BF-9C10-448B47BD9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30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2634849F-8613-4D41-8C3A-04FE6AC191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53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9391A-C74F-4908-A3EE-764DB4AE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853504-F16D-4925-8823-5B229C66581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67F0E-EFE7-4BF7-B688-CF166CE5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5DB77-CFC4-40BB-8AF0-2D439F39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BA77BC-64E2-4388-9D17-04C903CCFACA}"/>
              </a:ext>
            </a:extLst>
          </p:cNvPr>
          <p:cNvGrpSpPr/>
          <p:nvPr userDrawn="1"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C487B50-8D72-413A-84F3-0580D6016C5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DE885A0-B62C-484C-9482-264289E9CCBE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F0E3C6-B60F-43D5-8C20-5A1832841082}"/>
              </a:ext>
            </a:extLst>
          </p:cNvPr>
          <p:cNvSpPr/>
          <p:nvPr userDrawn="1"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16980A-6185-4545-969A-F5563FF7822C}"/>
              </a:ext>
            </a:extLst>
          </p:cNvPr>
          <p:cNvSpPr/>
          <p:nvPr userDrawn="1"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C94E45-4D52-47B6-9012-0D1958F6A601}"/>
              </a:ext>
            </a:extLst>
          </p:cNvPr>
          <p:cNvGrpSpPr/>
          <p:nvPr userDrawn="1"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7C2458C-4811-4FCC-9FBF-29AF8AB9BF04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D8985D2-68E3-40D9-9BDD-811D62266E4C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167F6C-FFA4-4B97-873C-CC0BA5FDE1D7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F2B4BE-EF78-4B0B-A0C7-BF87ABB1ABD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3D235EF-419B-4BAE-9079-5DFA9FBD6E1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2788C2E-7813-4522-BB45-47F134226CA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E8EBB5D-C972-4511-88A5-9B5A49425804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A44661D-F4A5-4FC1-B089-15F30F6A93B4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13AD148-80A3-430A-A9F7-945157AE5DB9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2319F72-7D28-4C74-8B67-8731E2F88C08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14570B-432B-411A-B40F-92FBC2EA4CED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0CAEB4-4425-485B-ABDF-74A88B1E4D5A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C253B1A-DD9C-43FB-8AE3-CB6AACBE2D00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F9E7541-F629-4116-B461-B8D9C67C22F1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D9C0E9B-4EA9-4F50-BDD0-52B9E4597142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501E2E2-1ED7-4530-96E5-7BD2AB851F7F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112720-6855-4048-BB9E-2D6A8A0B5277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AD4FCB3-F4A9-4113-8001-FD0E4D0F6285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0A4DAFC-22C3-42AB-97DB-A5AE7755DAA7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07DB532-CBBA-47EF-A040-854C883F966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2B688A3-9E49-4677-A6D0-2620E21FF02D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6B67CA-7267-4965-AA81-DC9E30D89BB9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049B085-0B71-4AD7-AC9F-0977F4534ECF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00EE5A4-9862-42EC-8374-4A80E2535DA1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EA831BB-87A7-4DAF-846F-15342F607369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24B6AA1-4ACF-469E-B4A0-23C698175CF1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D1C1143-2B87-46BF-B5BF-1131A7407FC7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215B22B-C0A2-4B84-9EA3-ED2A51C324D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1096B18-009A-4DEF-A7B2-409272E9B685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7D66808-E6E6-41A5-A1B8-9844FAC1B0EC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32032C1-61F6-44B8-B92C-10CB1A71016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368DEE3-A470-4873-9DDD-C452BB5B1D8F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03CED9-0155-4F4F-BBB6-790F241CD73C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DB3B494-3629-4B64-945D-972ECD67D5E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96CC6B3-6F88-4E11-A29D-E5D32EA629FD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681CAC4-E928-439F-B9FF-726AB7F4E3C6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D00B7C3-FA86-4D2B-BDE9-097CED0B00F8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32B1890-8087-47F7-B9E0-312B8FE0EEC4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8B49674-33EC-4844-B163-33B18361BE1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7C70447-B1B9-4F74-8A53-71F997E9031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9BD0C4C-86F1-4795-B6FB-BA210033C85F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6358637-6641-479E-A326-C288DDF66731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945A294F-CA0B-4287-839A-6E9E561E4FFE}"/>
              </a:ext>
            </a:extLst>
          </p:cNvPr>
          <p:cNvSpPr/>
          <p:nvPr userDrawn="1"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EB1826A-BEF8-44B7-AE1E-9F8C8466C871}"/>
              </a:ext>
            </a:extLst>
          </p:cNvPr>
          <p:cNvGrpSpPr/>
          <p:nvPr userDrawn="1"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2674062-0E33-43AE-B540-57EBE2D75701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5DD0270-7991-4EC8-9CE4-D46170D0B824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B728367-2DD3-4170-A2BF-496BD73F078F}"/>
              </a:ext>
            </a:extLst>
          </p:cNvPr>
          <p:cNvGrpSpPr/>
          <p:nvPr userDrawn="1"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9506DF2-2CCF-45B1-A9DA-7446DE6813CF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8DECCDE-4478-43C7-9386-E6B174676249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5C565F4-B589-4691-A3D1-40030F7C9967}"/>
              </a:ext>
            </a:extLst>
          </p:cNvPr>
          <p:cNvGrpSpPr/>
          <p:nvPr userDrawn="1"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F458A87-9D59-49E2-BD18-7C719A389A06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F16EBFF-A33E-4460-9687-0E266991568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CF74031-505A-42BD-8F4F-5BD6332A00F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434125E-0E45-48F7-B4EE-398AC876E263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F317EAB-1F8C-4D22-92FE-F35655DA4223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50D8895-ED0B-464C-8822-495BD8DBF30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7F0F3D0-C3CA-4700-9FE2-009ED1BFE663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20953F9-3D12-47E2-9D3B-BEF264323717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B657148-9750-47F0-A69F-769100C6AD56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720B7EA-5B86-4FCF-ADB7-0AD0079E6E24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3CFFC87-0E1D-4470-BD07-7215AF3C09B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F352996-E6DD-4A60-9DE7-264F79DDB661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36C0E68-D81A-4961-87F7-A4B96BE719D6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33916C0-ACCD-4CAB-9AD2-EBFD9F823357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959703F-A8C6-4529-9378-330913DAB8D5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A493387-B002-43BA-BC33-B8006FEDB0A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2743A33-9E8E-4197-BB9D-85E56A1EE613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2FC339B-9D09-4F41-9133-15C928B76E1E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3D1A088-B642-4845-9D8C-E0691E503441}"/>
              </a:ext>
            </a:extLst>
          </p:cNvPr>
          <p:cNvGrpSpPr/>
          <p:nvPr userDrawn="1"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31F2AC3-1B22-4968-B004-E52E102692E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D18577B-D39F-431F-8DF1-11C949B0AAA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B3E6D15-64E5-4175-B343-F34371C39169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5BD2DB-9E88-4754-A718-8788397A66BD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14BE783-206F-4200-BF7F-24FFC489C133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C85A30A-5D95-4402-B016-A7EBF7F7072C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2C36D7A-49D5-4232-AA00-C181C1AB549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C257E2F-C88C-47B1-9109-ED05F27DF78C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88728D-F046-40E0-BAF5-BDE75F55A6FA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859BC39-597D-43DB-9C49-B3A7697CF3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E767414-E4DD-47A0-9EF4-D343101E74D0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09A15C6-2E86-47EB-AAA1-A0E48B2ED1C6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13" name="Picture 112" descr="A picture containing logo&#10;&#10;Description automatically generated">
            <a:extLst>
              <a:ext uri="{FF2B5EF4-FFF2-40B4-BE49-F238E27FC236}">
                <a16:creationId xmlns:a16="http://schemas.microsoft.com/office/drawing/2014/main" id="{1C793151-83F5-4ACC-883F-5317608923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2778">
            <a:off x="10958936" y="5079908"/>
            <a:ext cx="1122225" cy="173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6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1AC58-EC7F-47A2-9630-CFFFC9B8E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853504-F16D-4925-8823-5B229C66581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5AF67-ED13-4818-8249-0FFE6804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D3433-F21E-454D-BE11-6CB215AA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raphic 115">
            <a:extLst>
              <a:ext uri="{FF2B5EF4-FFF2-40B4-BE49-F238E27FC236}">
                <a16:creationId xmlns:a16="http://schemas.microsoft.com/office/drawing/2014/main" id="{35B3EC62-15F2-4943-BAE0-DF72CFB164A1}"/>
              </a:ext>
            </a:extLst>
          </p:cNvPr>
          <p:cNvSpPr/>
          <p:nvPr userDrawn="1"/>
        </p:nvSpPr>
        <p:spPr>
          <a:xfrm>
            <a:off x="3789803" y="-986182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15">
            <a:extLst>
              <a:ext uri="{FF2B5EF4-FFF2-40B4-BE49-F238E27FC236}">
                <a16:creationId xmlns:a16="http://schemas.microsoft.com/office/drawing/2014/main" id="{CAA98223-CA64-4A5D-8882-F0C98D9D40C6}"/>
              </a:ext>
            </a:extLst>
          </p:cNvPr>
          <p:cNvSpPr/>
          <p:nvPr userDrawn="1"/>
        </p:nvSpPr>
        <p:spPr>
          <a:xfrm>
            <a:off x="3789803" y="5842789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AED020-A2E7-4E1E-8406-114449AFA7AD}"/>
              </a:ext>
            </a:extLst>
          </p:cNvPr>
          <p:cNvGrpSpPr/>
          <p:nvPr userDrawn="1"/>
        </p:nvGrpSpPr>
        <p:grpSpPr>
          <a:xfrm>
            <a:off x="6088174" y="5286291"/>
            <a:ext cx="1277548" cy="1438063"/>
            <a:chOff x="-223896" y="1190389"/>
            <a:chExt cx="1277548" cy="143806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92DE156-DE75-4AA2-AA14-BEA950E6ECFB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E986408-17FA-40F9-B08A-9BE658B81D95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2326211-843D-4BED-881C-6AA9308EB159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7ED4E5C-748D-4F04-9D50-3EEB5324B83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4A88FCC-54C6-4C4D-BB15-2ABE2C19293C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1FCF5-8EE9-4F63-8C54-6A7A535EECCF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C3B863-3947-4CC0-9F1D-8B4D87C2B0A9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2B57E7-E22D-4B93-964B-8204408CFE84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A82E5B3-532B-49C5-B835-8A4E8ABDAB63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48ADF69-2BFF-435B-BD38-0BE6C4DCE5A9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3895EE5-0585-4D36-971A-B65BEBA3EA1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208D3ED-E779-4F5D-BC1E-B1B20AEA99D7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E40E073-AA52-49A1-9A07-210EE54AB795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5A45236-5C07-4959-805C-9F2B1D427C2A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1142937-4AE4-46CB-B8C4-E9C2FD065C11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F34859-5E24-4F98-A4C5-7EC547EC50EC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C78F563-B848-4744-A09E-346C7589AEA5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541C82-10E9-483C-8242-AE7E8BDEDBB7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73E991-0D40-489B-A4DF-DB19BA5D75BC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26BB09-CC27-4224-BE27-84CED620C997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4C194B0-DAC1-431C-BA47-54F29FAF62A6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D2B76-EA0D-4FFC-B540-C1EE18DBC806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1835CC-8FBF-445E-8141-DBD7253F554F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F51D422-472D-48F9-93BB-FF177BECA591}"/>
              </a:ext>
            </a:extLst>
          </p:cNvPr>
          <p:cNvSpPr/>
          <p:nvPr userDrawn="1"/>
        </p:nvSpPr>
        <p:spPr>
          <a:xfrm>
            <a:off x="5325503" y="5725230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C1AE80F-E29D-4DC2-B709-FCE3B1BF50F6}"/>
              </a:ext>
            </a:extLst>
          </p:cNvPr>
          <p:cNvGrpSpPr/>
          <p:nvPr userDrawn="1"/>
        </p:nvGrpSpPr>
        <p:grpSpPr>
          <a:xfrm rot="4981183">
            <a:off x="7605173" y="5541281"/>
            <a:ext cx="1091288" cy="834709"/>
            <a:chOff x="10460878" y="-261208"/>
            <a:chExt cx="1553983" cy="118861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78B460F-ED34-4E7F-B592-DE1B08D8800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1D7998B-A264-4498-8487-23CC17E7DF67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EA1CF90-EED0-40FD-B435-147F0968635E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CCD5556-9DF3-4D2B-822C-6C6E4BF78273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688D36D-E3C3-4286-9FDC-F8EA27B060DD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9" name="Graphic 2">
              <a:extLst>
                <a:ext uri="{FF2B5EF4-FFF2-40B4-BE49-F238E27FC236}">
                  <a16:creationId xmlns:a16="http://schemas.microsoft.com/office/drawing/2014/main" id="{937B253E-8B9D-4318-9FE9-506DBAB247AF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BC8BBF4-E5DA-4C16-A58E-9E6B66A8A2EB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A250B6C-A033-4F09-8C4E-D0F1217A442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B6EDC78-44FF-40C4-9D5F-5A31366F808D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357E861-DC00-41BC-9EE9-495383A44BD2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64" name="Picture 63" descr="A picture containing logo&#10;&#10;Description automatically generated">
            <a:extLst>
              <a:ext uri="{FF2B5EF4-FFF2-40B4-BE49-F238E27FC236}">
                <a16:creationId xmlns:a16="http://schemas.microsoft.com/office/drawing/2014/main" id="{A9A9AFCD-202E-4164-9BD0-F7ABA884E9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266" y="5528183"/>
            <a:ext cx="697841" cy="107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31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CDAB5-AB86-41D3-97C4-9C8B0D9F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853504-F16D-4925-8823-5B229C66581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5FE30-032D-4EEA-B116-3F8792FC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348A2-4CD7-4426-92FC-6C81359E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599ADDA-EBB8-4DB7-AEE6-9E23CD8F0B18}"/>
              </a:ext>
            </a:extLst>
          </p:cNvPr>
          <p:cNvSpPr/>
          <p:nvPr userDrawn="1"/>
        </p:nvSpPr>
        <p:spPr>
          <a:xfrm flipH="1">
            <a:off x="9682313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00B236C-8BFF-4264-AB28-0CF5D923C45B}"/>
              </a:ext>
            </a:extLst>
          </p:cNvPr>
          <p:cNvSpPr/>
          <p:nvPr userDrawn="1"/>
        </p:nvSpPr>
        <p:spPr>
          <a:xfrm>
            <a:off x="-1012060" y="6114125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F89610-2401-425B-883B-FC5AA53B3BCF}"/>
              </a:ext>
            </a:extLst>
          </p:cNvPr>
          <p:cNvGrpSpPr/>
          <p:nvPr userDrawn="1"/>
        </p:nvGrpSpPr>
        <p:grpSpPr>
          <a:xfrm>
            <a:off x="11225587" y="86857"/>
            <a:ext cx="895620" cy="745366"/>
            <a:chOff x="3028553" y="-226049"/>
            <a:chExt cx="1423136" cy="135616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DF5410B-2779-491A-BF7C-F233911ABDE8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22D35E-6AB5-40D1-8CEA-E229976E15A4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84B245-6625-462B-83FE-CAE38AA0DE74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475A2B-0E76-4DE3-969B-2209D1D383E3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29AEB8D-8B0A-437E-A683-49ED4FA0992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4E00A9-D535-4C04-8BCB-702142A3BA06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5A5495-3CFE-487F-A250-9D14A69012C8}"/>
              </a:ext>
            </a:extLst>
          </p:cNvPr>
          <p:cNvGrpSpPr/>
          <p:nvPr userDrawn="1"/>
        </p:nvGrpSpPr>
        <p:grpSpPr>
          <a:xfrm>
            <a:off x="852861" y="6008804"/>
            <a:ext cx="651272" cy="648341"/>
            <a:chOff x="10703" y="3141234"/>
            <a:chExt cx="651272" cy="64834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A8CC6FD-AD60-4639-A38B-9D693D706D54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3F13592-22A2-4965-890A-ED2EAA4E7829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CB64937-F747-4DE6-BF74-19F8A2888DDE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83AC79E-C5FB-4EAA-89BD-8BF6872EF477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CA56673-3849-4EFA-A3D7-969A707298FF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FFCC9D-607E-4AAF-86A8-2277051A52AD}"/>
              </a:ext>
            </a:extLst>
          </p:cNvPr>
          <p:cNvGrpSpPr/>
          <p:nvPr userDrawn="1"/>
        </p:nvGrpSpPr>
        <p:grpSpPr>
          <a:xfrm>
            <a:off x="11353800" y="782297"/>
            <a:ext cx="897950" cy="497071"/>
            <a:chOff x="3736781" y="5995118"/>
            <a:chExt cx="1222642" cy="67680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ED58E2-332C-411C-8DBE-F70F3FA905E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65F5E7C-B36B-4590-900E-E77845D7DFF4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D7DC6B-0527-410C-A732-3D699AE94ED4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4FE6420-A737-4DCC-B297-84D889E0BE9A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1F04523-48DC-4CC8-B7A1-410D6B1283BE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20E48D-BF79-4789-92C4-BD316CA55E64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34DDCE1-7CC7-4AB9-BAC7-ADF7C40FE7A6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5EA8EF2-FB23-4C15-825C-0FFF491DA070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E5C5615-56E6-4911-B2D6-D000A449C741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E6BD529-6CBA-4D94-889F-5610E5A5BBA4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76E3898-18E1-46E0-A9AC-5E730DBA3AD9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3A5C1DF-3964-4269-BA9C-F9F8AF58E28F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E9F02C9-ACFA-4791-A0BB-ADD437142A6C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35ECA9D-EFDC-489C-AF35-F7A32B2C04C6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BB6BA24-10F6-4E1B-962E-6AFEFC353B6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7" name="Picture 56" descr="A picture containing logo&#10;&#10;Description automatically generated">
            <a:extLst>
              <a:ext uri="{FF2B5EF4-FFF2-40B4-BE49-F238E27FC236}">
                <a16:creationId xmlns:a16="http://schemas.microsoft.com/office/drawing/2014/main" id="{97DB7244-EC19-44C0-A96A-EE9CA9DE6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8" y="5351918"/>
            <a:ext cx="850424" cy="131377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4B57AF97-D0F8-499D-94DF-3B793140B726}"/>
              </a:ext>
            </a:extLst>
          </p:cNvPr>
          <p:cNvSpPr txBox="1"/>
          <p:nvPr userDrawn="1"/>
        </p:nvSpPr>
        <p:spPr>
          <a:xfrm>
            <a:off x="11164155" y="6488668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9DDDD"/>
                </a:solidFill>
                <a:latin typeface="UTM Guanine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82377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E3E020-A93B-4BD3-BD70-96EB482879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853504-F16D-4925-8823-5B229C66581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C9620-090D-444A-A3F7-187BE028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633BD-7BB0-4DC2-A1A7-F5219158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C36F660-78DA-487B-BFF8-C38EB0DC7CD1}"/>
              </a:ext>
            </a:extLst>
          </p:cNvPr>
          <p:cNvSpPr/>
          <p:nvPr userDrawn="1"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F86EC08-1A8A-482E-BED5-11B672858489}"/>
              </a:ext>
            </a:extLst>
          </p:cNvPr>
          <p:cNvSpPr/>
          <p:nvPr userDrawn="1"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B1BC51F-23F4-4055-B9FD-3F5D6F9F128A}"/>
              </a:ext>
            </a:extLst>
          </p:cNvPr>
          <p:cNvSpPr/>
          <p:nvPr userDrawn="1"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19DF1E8-D36D-4AD0-A970-88D1D2920019}"/>
              </a:ext>
            </a:extLst>
          </p:cNvPr>
          <p:cNvSpPr/>
          <p:nvPr userDrawn="1"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9FDC9C-281B-4E2A-AECF-6E4D09074932}"/>
              </a:ext>
            </a:extLst>
          </p:cNvPr>
          <p:cNvGrpSpPr/>
          <p:nvPr userDrawn="1"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A84E1B3-DB1E-4A04-8B1F-A3376B6CB9A6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D706B5-F66D-47B0-8889-498D43C691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976886-2685-419C-8942-F16339CE23DC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C6ADA5E-6BA4-4B55-A672-7EFED4C72D5B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13EC46C-5DFE-4150-BC9A-D561BEB0FAA5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01FFA2-C3CB-4F0B-B6E0-20DAA5B4A74D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28C36BB-E056-47B9-97CE-8A630C1E078C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79E7D76-1B01-4592-8687-BE746A12013D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7FBB73E-4F25-4DF7-8A75-55CA0F37B7D5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E0FE5E5-299C-48E9-A7C8-5D6C47807B63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39F5778-FD6F-4EC3-BA78-84D455DC21DB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70E8178-61DC-47C8-BAB2-C78B68A97A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5927FB5-C627-405C-A5B4-1499402E6A49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251FEA-C222-445B-907C-8CFC584DA8A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E1FD59C-9F6E-4862-8F0C-A5D4443B8E4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87AEA22-4DCB-4919-9B74-279A9CE0DF18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1FCDD8C-9F24-4699-A37A-9301CA26B945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F3EB4D4-F8C1-458C-BED2-A5715F74155E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C2701EB-7A6F-409F-BA68-17B477BD471B}"/>
              </a:ext>
            </a:extLst>
          </p:cNvPr>
          <p:cNvGrpSpPr/>
          <p:nvPr userDrawn="1"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D130044-40D2-4CAD-870A-2BB4A8C72C9C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41D58C3-6223-412C-91FD-830D5927539A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1136205-B65E-4884-9E0A-49CD1D1A9DAA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FEFD2A-5533-46D8-B7FF-1A9D7A60EA9B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26EB26E-2864-42D1-8C76-4F0BE41340EA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CA05D33-1338-4E15-9842-D4B1F46AE21F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427B8E1-52D1-440C-9E44-BA12D5F884E7}"/>
              </a:ext>
            </a:extLst>
          </p:cNvPr>
          <p:cNvGrpSpPr/>
          <p:nvPr userDrawn="1"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94A872A-C1A0-4C15-8D79-D16ACCBA8840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1A50A50-7D6F-4C2A-BE17-DE3C5D5BE07E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4ADB210-C07E-47B6-A466-C956B56346D0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C8028EC-245F-49CA-AE1A-A2B77CF2DE50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2811CD3-D4C1-40A1-A6F3-2049D7CFF16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551852B9-E957-493D-A350-010CC464BF8F}"/>
              </a:ext>
            </a:extLst>
          </p:cNvPr>
          <p:cNvSpPr/>
          <p:nvPr userDrawn="1"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593B9B5E-D28F-4444-A1C8-83EDE490E5C4}"/>
              </a:ext>
            </a:extLst>
          </p:cNvPr>
          <p:cNvSpPr/>
          <p:nvPr userDrawn="1"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584E62-8C01-4FE3-A33D-6EDF6E2AC451}"/>
              </a:ext>
            </a:extLst>
          </p:cNvPr>
          <p:cNvGrpSpPr/>
          <p:nvPr userDrawn="1"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BDB9E39-AE11-4AB0-8D03-ED5667727A83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64C61D2-D0A0-4328-B23E-B562CFB250BB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0710164-F2EA-4894-AB8A-EB5FD3EB5F85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DA1701-70C8-490B-8C73-EB05536C0C5C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6DF088-A0BF-4346-B0E9-9B4E21F9C81F}"/>
              </a:ext>
            </a:extLst>
          </p:cNvPr>
          <p:cNvGrpSpPr/>
          <p:nvPr userDrawn="1"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83411F7-5FB7-4AAB-A5F0-321DAF05F5E6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6B18145-B5E9-413A-AF76-1A8737CE6AE1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2F849B-66DE-4F4A-B3F0-CF0C69A2E0BA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B613758-8C9C-4FAF-A34F-A4C0A6BC6832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4E2A710-73CB-4841-9CD3-BFB3999B24E9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C7EBD47-7AE0-4306-B2FB-A4CB97A48C7C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358474E-D675-43F9-9CE1-A3C5FD48CE32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921D02E-8238-4671-813F-343011A1184F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A84E1FD-B734-459F-9596-A02EC1FF119A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78103B6-D119-4F56-AF8A-4D7BB6B70B74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9BD313-66DD-4E69-B80C-588429E410A5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FE13CEC-79EB-433F-A04B-DF83756754A1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BDB51A1-0462-436A-8314-CAC0B68FFA9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1AF5B39-C2B9-46A2-A980-828938B3EB6D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4FFEDC7-7A9F-43D1-AFB0-64C59A32C18B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9A74A4C-19C0-4C02-B481-F40276F3D6B7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B9F6BA2-70EF-4D16-8E07-2CC8FCEF43A6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D7D2299-143B-449B-AB1A-5A40C69358AC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397C536-B58F-416E-A359-E6760E3C40A6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F32D295-0A3E-4F66-A47D-ECA95137BC74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5A2F13A-5127-4D63-AF55-893EA1234882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1615B2E-8CD0-43E5-BBFB-7096C48C3710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A5E2387-99FD-4A05-9B58-1121CF77E949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EB8BD63-5423-470C-ADDF-A98C3387D86F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DBCD713-8642-4DDB-A1AD-A7BDCE62C0C5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DE7AB8D-3CDA-47FE-B4C3-1834A9C43F35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D8292A3-9BD2-4AA3-8630-97E3DD926BF7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CA51054-40EB-4AB6-94E7-27E0E3BE1D63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C73ABE4-1A47-4388-BCE8-F1D2D81BD3CD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85106AA-9813-48EE-8682-A051303ED057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52F2346-4D5F-47E0-A933-1222F4E1372D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AC9F221-51B7-4E76-9AE5-1D1A584C9EE1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0A41F98-F314-4F74-B096-ED8211AEE52A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AFE1291-38F6-40F1-8476-261104ED0081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841912D-531A-4461-B066-88A3EF790D39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036F894-7C03-4CF3-8CF9-EBE93D917E3D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E67FA0B-D0BA-433B-85D1-6AD6D42C5891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B446C91-4FF3-41A3-97B8-C2CCFFE419C0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B2258C2-4ABF-49E8-BA6C-16F9A42038B8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11FF2A6-092D-43A8-BFAC-DCA7E3BB6E36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37A641F-F153-4CEC-903B-DD0CB513BE1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F224E5F-6C7F-40DD-B32F-91E0CBF58A06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DB1415E-A08F-4EE8-803F-ACD58B19CEE6}"/>
              </a:ext>
            </a:extLst>
          </p:cNvPr>
          <p:cNvGrpSpPr/>
          <p:nvPr userDrawn="1"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18FE097-818A-4801-9C1A-63E6757E6FD6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CE9F70F-D7B6-479F-B9C7-285664C54138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19049CE-AF9B-455A-89F0-26F664A279C3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D902C7A-4570-4046-8317-4BADCA90AAF4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12C340B-BD4F-424B-A0D5-D45D4C97A326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9A0E7C9-641E-4CBB-8FC5-FD4E2F47BF1C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B0D782A-A138-45C1-8224-ADF66404C8B7}"/>
              </a:ext>
            </a:extLst>
          </p:cNvPr>
          <p:cNvGrpSpPr/>
          <p:nvPr userDrawn="1"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B28EF08-2015-4526-909F-8EEAF0081E5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484D5F0-35FD-4161-8EEB-5571E1F662DC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65473F6-2049-4488-A252-A360CD6B8563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DB83A28-41D6-426D-A76A-BE3FB3EFE38C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67566E8-FF90-4B37-8A7C-D4A0EC213315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5" name="Graphic 2">
              <a:extLst>
                <a:ext uri="{FF2B5EF4-FFF2-40B4-BE49-F238E27FC236}">
                  <a16:creationId xmlns:a16="http://schemas.microsoft.com/office/drawing/2014/main" id="{2EFD787C-4F55-4E8D-9A6D-36BD2491B16D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E8EE7BB9-3574-439C-84AF-F4480ECAC026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A933B3B0-7A3C-4218-A0A0-AC06D52562E0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C661F8F-EC0D-4BC9-BA75-26BE3E5E1AF6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1CA5EB3-953C-4C03-89C7-FDE0A75B0E45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24FF902F-3999-4FA7-9902-61FC9EA3E896}"/>
              </a:ext>
            </a:extLst>
          </p:cNvPr>
          <p:cNvSpPr/>
          <p:nvPr userDrawn="1"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31" name="Picture 130" descr="A picture containing logo&#10;&#10;Description automatically generated">
            <a:extLst>
              <a:ext uri="{FF2B5EF4-FFF2-40B4-BE49-F238E27FC236}">
                <a16:creationId xmlns:a16="http://schemas.microsoft.com/office/drawing/2014/main" id="{6C4B2360-6360-435B-83AF-1E88DD2729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509" y="3870175"/>
            <a:ext cx="2068706" cy="3195827"/>
          </a:xfrm>
          <a:prstGeom prst="rect">
            <a:avLst/>
          </a:prstGeom>
        </p:spPr>
      </p:pic>
      <p:sp>
        <p:nvSpPr>
          <p:cNvPr id="132" name="TextBox 131">
            <a:extLst>
              <a:ext uri="{FF2B5EF4-FFF2-40B4-BE49-F238E27FC236}">
                <a16:creationId xmlns:a16="http://schemas.microsoft.com/office/drawing/2014/main" id="{556FDFA9-1929-49E1-882B-25FCF221F731}"/>
              </a:ext>
            </a:extLst>
          </p:cNvPr>
          <p:cNvSpPr txBox="1"/>
          <p:nvPr userDrawn="1"/>
        </p:nvSpPr>
        <p:spPr>
          <a:xfrm>
            <a:off x="0" y="0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9DDDD"/>
                </a:solidFill>
                <a:latin typeface="UTM Guanine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52100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1F765-8C97-44C9-AB4F-F396C765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853504-F16D-4925-8823-5B229C66581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A3690-4BE0-4BA0-AF4E-719FDCF9D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B2927D-87FB-49FD-B73B-1831A7EA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242AE5F-EF12-4FED-8C77-CEB72AC3F7B1}"/>
              </a:ext>
            </a:extLst>
          </p:cNvPr>
          <p:cNvSpPr/>
          <p:nvPr userDrawn="1"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5210483-EB7A-4ED9-9D84-CF4E80448236}"/>
              </a:ext>
            </a:extLst>
          </p:cNvPr>
          <p:cNvSpPr/>
          <p:nvPr userDrawn="1"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6C68A0E-22E8-4057-B17B-727A0389C801}"/>
              </a:ext>
            </a:extLst>
          </p:cNvPr>
          <p:cNvSpPr/>
          <p:nvPr userDrawn="1"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CC3B0C-0EAC-488C-8303-A28401F5C20B}"/>
              </a:ext>
            </a:extLst>
          </p:cNvPr>
          <p:cNvSpPr/>
          <p:nvPr userDrawn="1"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A36BE6-1FEB-4E2E-9536-793FC8956562}"/>
              </a:ext>
            </a:extLst>
          </p:cNvPr>
          <p:cNvSpPr/>
          <p:nvPr userDrawn="1"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BCE2F2-AE3E-4509-A1CE-5188EF3F742A}"/>
              </a:ext>
            </a:extLst>
          </p:cNvPr>
          <p:cNvSpPr/>
          <p:nvPr userDrawn="1"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AA08D7-24C4-431A-AA4E-A8B5B8BC8261}"/>
              </a:ext>
            </a:extLst>
          </p:cNvPr>
          <p:cNvSpPr/>
          <p:nvPr userDrawn="1"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9B98F2-165D-4884-A864-6B16A15F57A4}"/>
              </a:ext>
            </a:extLst>
          </p:cNvPr>
          <p:cNvSpPr/>
          <p:nvPr userDrawn="1"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72C21C-0005-49E9-9A84-836BB2147145}"/>
              </a:ext>
            </a:extLst>
          </p:cNvPr>
          <p:cNvSpPr/>
          <p:nvPr userDrawn="1"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1AFD1B-2DE3-4213-A0B6-3F14636022F4}"/>
              </a:ext>
            </a:extLst>
          </p:cNvPr>
          <p:cNvGrpSpPr/>
          <p:nvPr userDrawn="1"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0152A4-7BD2-4D92-8419-C16D5F64DC4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33BA42-D194-440C-B3D6-6B759E35545C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A129806-EB81-45F4-B58F-740FF0BAD5EE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D06005-EAD9-44DD-B8CF-6295223755B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1E3256A-D4AD-4DD5-8604-906378AB44CE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62502EC-02B0-4DE6-BB95-701CDA4392A0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3A93949-170B-46EA-98B4-B73A2D398599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A1922A4-AE8F-43E8-816D-0171768E724A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44A8A6E-B189-45A7-8EB5-183A803EB389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75F214A-BF7E-444C-B2B1-932161DA99D8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B6CBE9E-9FEA-4BCA-B6E1-EB3C86C70E81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532D0DA-2E11-4A91-AEBA-5CF5417338AA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41BEB85-1D5D-4E40-9F5A-4ABC53A767D6}"/>
              </a:ext>
            </a:extLst>
          </p:cNvPr>
          <p:cNvSpPr/>
          <p:nvPr userDrawn="1"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7D28F8-1CED-4CE9-9861-27F7C0973D72}"/>
              </a:ext>
            </a:extLst>
          </p:cNvPr>
          <p:cNvGrpSpPr/>
          <p:nvPr userDrawn="1"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36679E-F37F-4A9A-A119-5839677C1285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C3BC347-31F7-4732-B0AC-792C2EF2D39A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5FB1063-86A9-4EF2-897F-FDEDE800EC7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C644DA7-5C60-4A5A-95BD-04C59F9E0805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E4E869-CA20-483B-B3F2-48F8B0957A13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01201EA-AF11-4704-8402-09A7A95CFCBE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61F1F11-BB3D-4731-A3CD-304DFF61EEB8}"/>
              </a:ext>
            </a:extLst>
          </p:cNvPr>
          <p:cNvGrpSpPr/>
          <p:nvPr userDrawn="1"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F089288-7093-4702-9403-0AC9F6B02B8E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B22C9F5-4C77-4557-A7B6-26761AC62BD4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A6FC1F6-1E09-4B87-99BA-962E519CF53B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A50AF1B-CC1E-42EE-9B3C-8DF780F9DF0A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E56CB44-9CB2-4840-BEBB-684AEA910D90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aphic 4">
              <a:extLst>
                <a:ext uri="{FF2B5EF4-FFF2-40B4-BE49-F238E27FC236}">
                  <a16:creationId xmlns:a16="http://schemas.microsoft.com/office/drawing/2014/main" id="{A9BB125E-2DFC-45F7-AC17-25305618B15F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74AE7F3-DC25-47EA-A2F2-C64C66FC681A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FBE3242-7095-4180-91C9-4CB61DF25983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DD4A38-AF97-4166-8E5F-641947FFB2F0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2749988-A3E7-40CD-9A47-72264D694D27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3F17F40-13ED-4778-9EF2-E1D5C7BB3B55}"/>
              </a:ext>
            </a:extLst>
          </p:cNvPr>
          <p:cNvGrpSpPr/>
          <p:nvPr userDrawn="1"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1DF3BC5-A185-4160-9759-D4AAD3CE95B8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3CD8F05-598B-4EBC-943B-C473F2A03932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71B9387-CCCA-4F62-B3C2-A4E9B3689269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6A7063B-4C8F-4426-B12F-C6EA117918BB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60FE4E3-7DDA-4697-ABD1-B3E331FB7E94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3637A50-91E8-4CC1-ACC3-D1F1983B03DA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A71A1BD-55D9-46D9-B888-D14EA889BB5C}"/>
              </a:ext>
            </a:extLst>
          </p:cNvPr>
          <p:cNvSpPr/>
          <p:nvPr userDrawn="1"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8046DE6B-96E8-44B9-996B-74644B8EC85A}"/>
              </a:ext>
            </a:extLst>
          </p:cNvPr>
          <p:cNvSpPr/>
          <p:nvPr userDrawn="1"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CCBCFE-524F-41A0-986D-E445240F6662}"/>
              </a:ext>
            </a:extLst>
          </p:cNvPr>
          <p:cNvGrpSpPr/>
          <p:nvPr userDrawn="1"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58FD7EF-D49C-48F6-B5BA-7F168371CB67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FC07C8C-A2BE-4250-B803-27D6BEF4558A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72739DD-5ADB-4344-9100-F55EB953BEF6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1519FCB-3A69-4BF1-B636-608A5737DD49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D2BB13A-A1F7-452A-809D-F257D36DA90A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943C9F-8338-430E-9869-2B2890840CA8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5F576CB-E3BC-4F9E-A5EB-66CF22BBF8A8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E8C8DFA-68A2-40C0-869F-11DA5F83D7A7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D5158EF-135B-4CE4-BC1D-C87F8B83385D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9C3E263-CEE8-4BB1-87FA-32547FF3026D}"/>
              </a:ext>
            </a:extLst>
          </p:cNvPr>
          <p:cNvGrpSpPr/>
          <p:nvPr userDrawn="1"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73E791F-C6EB-49A3-BCAE-B601E268187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EBABDF3-9EF1-49A2-B1BB-5DBA6B882626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74F852A4-B8F3-4978-8611-4A1ED42654ED}"/>
              </a:ext>
            </a:extLst>
          </p:cNvPr>
          <p:cNvSpPr/>
          <p:nvPr userDrawn="1"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93" name="Picture 92" descr="A picture containing logo&#10;&#10;Description automatically generated">
            <a:extLst>
              <a:ext uri="{FF2B5EF4-FFF2-40B4-BE49-F238E27FC236}">
                <a16:creationId xmlns:a16="http://schemas.microsoft.com/office/drawing/2014/main" id="{12C02121-3A00-4B8D-9814-36DCDE023B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9234">
            <a:off x="10081973" y="2110861"/>
            <a:ext cx="1397670" cy="2159182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603410B8-7FC5-4A92-A6C0-3739B0BA9F8E}"/>
              </a:ext>
            </a:extLst>
          </p:cNvPr>
          <p:cNvSpPr txBox="1"/>
          <p:nvPr userDrawn="1"/>
        </p:nvSpPr>
        <p:spPr>
          <a:xfrm>
            <a:off x="0" y="-25073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9DDDD"/>
                </a:solidFill>
                <a:latin typeface="UTM Guanine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14469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A5B34-98AF-A1A5-B709-B2DFA227D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6D09A-C02B-2499-90B9-8D843DD11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3DB81-A3B4-69CA-D1F4-13792B179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CF1C-A489-446B-A445-9456BCDB2202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A2957-90A0-3770-FB95-35D5A0FBD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ABD40-DD03-7EA1-4987-0475F28CD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91C0-4DD3-43F8-8A1E-6988945B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86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 userDrawn="1"/>
        </p:nvGrpSpPr>
        <p:grpSpPr bwMode="auto">
          <a:xfrm>
            <a:off x="0" y="0"/>
            <a:ext cx="12192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3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</p:grpSp>
      <p:sp>
        <p:nvSpPr>
          <p:cNvPr id="47515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28801"/>
            <a:ext cx="10363200" cy="1736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7515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448425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1D7EC-EF62-44F5-9F87-E26339AB00BF}" type="datetime3">
              <a:rPr lang="en-US" altLang="en-US"/>
              <a:pPr>
                <a:defRPr/>
              </a:pPr>
              <a:t>23 April 2024</a:t>
            </a:fld>
            <a:endParaRPr lang="en-US" alt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770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91288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95B41-5EA3-4BEF-986B-CCCD59B57A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441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4C64-1287-4243-8896-403E1380B1B2}" type="datetimeFigureOut">
              <a:rPr lang="vi-VN" smtClean="0"/>
              <a:t>23/04/2024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056E-FC8E-4842-881F-834AF30D8F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8524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4C64-1287-4243-8896-403E1380B1B2}" type="datetimeFigureOut">
              <a:rPr lang="vi-VN" smtClean="0"/>
              <a:t>23/04/2024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056E-FC8E-4842-881F-834AF30D8F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60225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4C64-1287-4243-8896-403E1380B1B2}" type="datetimeFigureOut">
              <a:rPr lang="vi-VN" smtClean="0"/>
              <a:t>23/04/2024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056E-FC8E-4842-881F-834AF30D8F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1365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4C64-1287-4243-8896-403E1380B1B2}" type="datetimeFigureOut">
              <a:rPr lang="vi-VN" smtClean="0"/>
              <a:t>23/04/2024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056E-FC8E-4842-881F-834AF30D8F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0402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4C64-1287-4243-8896-403E1380B1B2}" type="datetimeFigureOut">
              <a:rPr lang="vi-VN" smtClean="0"/>
              <a:t>23/04/2024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056E-FC8E-4842-881F-834AF30D8F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96024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4C64-1287-4243-8896-403E1380B1B2}" type="datetimeFigureOut">
              <a:rPr lang="vi-VN" smtClean="0"/>
              <a:t>23/04/2024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056E-FC8E-4842-881F-834AF30D8F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30533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4C64-1287-4243-8896-403E1380B1B2}" type="datetimeFigureOut">
              <a:rPr lang="vi-VN" smtClean="0"/>
              <a:t>23/04/2024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056E-FC8E-4842-881F-834AF30D8F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4432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4C64-1287-4243-8896-403E1380B1B2}" type="datetimeFigureOut">
              <a:rPr lang="vi-VN" smtClean="0"/>
              <a:t>23/04/2024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056E-FC8E-4842-881F-834AF30D8F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26504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4C64-1287-4243-8896-403E1380B1B2}" type="datetimeFigureOut">
              <a:rPr lang="vi-VN" smtClean="0"/>
              <a:t>23/04/2024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056E-FC8E-4842-881F-834AF30D8F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1314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E18C8-A000-7535-A8DB-A3810E756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10C29-3258-C947-1F46-B659E7218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13EA0-57EF-4EC2-DE40-0A7FE7B73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CF1C-A489-446B-A445-9456BCDB2202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F7FD-050B-EC8D-FABD-0D7EE2DF8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E8DFD-02B1-04F5-72BD-23CDD89DD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91C0-4DD3-43F8-8A1E-6988945B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65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4C64-1287-4243-8896-403E1380B1B2}" type="datetimeFigureOut">
              <a:rPr lang="vi-VN" smtClean="0"/>
              <a:t>23/04/2024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056E-FC8E-4842-881F-834AF30D8F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7739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4C64-1287-4243-8896-403E1380B1B2}" type="datetimeFigureOut">
              <a:rPr lang="vi-VN" smtClean="0"/>
              <a:t>23/04/2024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056E-FC8E-4842-881F-834AF30D8F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02486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C60442-D8BA-4DAC-9B58-981340B2E82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88462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9391A-C74F-4908-A3EE-764DB4AE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853504-F16D-4925-8823-5B229C66581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67F0E-EFE7-4BF7-B688-CF166CE5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5DB77-CFC4-40BB-8AF0-2D439F39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BA77BC-64E2-4388-9D17-04C903CCFACA}"/>
              </a:ext>
            </a:extLst>
          </p:cNvPr>
          <p:cNvGrpSpPr/>
          <p:nvPr userDrawn="1"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C487B50-8D72-413A-84F3-0580D6016C5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DE885A0-B62C-484C-9482-264289E9CCBE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F0E3C6-B60F-43D5-8C20-5A1832841082}"/>
              </a:ext>
            </a:extLst>
          </p:cNvPr>
          <p:cNvSpPr/>
          <p:nvPr userDrawn="1"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16980A-6185-4545-969A-F5563FF7822C}"/>
              </a:ext>
            </a:extLst>
          </p:cNvPr>
          <p:cNvSpPr/>
          <p:nvPr userDrawn="1"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C94E45-4D52-47B6-9012-0D1958F6A601}"/>
              </a:ext>
            </a:extLst>
          </p:cNvPr>
          <p:cNvGrpSpPr/>
          <p:nvPr userDrawn="1"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7C2458C-4811-4FCC-9FBF-29AF8AB9BF04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D8985D2-68E3-40D9-9BDD-811D62266E4C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167F6C-FFA4-4B97-873C-CC0BA5FDE1D7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F2B4BE-EF78-4B0B-A0C7-BF87ABB1ABD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3D235EF-419B-4BAE-9079-5DFA9FBD6E1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2788C2E-7813-4522-BB45-47F134226CA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E8EBB5D-C972-4511-88A5-9B5A49425804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A44661D-F4A5-4FC1-B089-15F30F6A93B4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13AD148-80A3-430A-A9F7-945157AE5DB9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2319F72-7D28-4C74-8B67-8731E2F88C08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14570B-432B-411A-B40F-92FBC2EA4CED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0CAEB4-4425-485B-ABDF-74A88B1E4D5A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C253B1A-DD9C-43FB-8AE3-CB6AACBE2D00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F9E7541-F629-4116-B461-B8D9C67C22F1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D9C0E9B-4EA9-4F50-BDD0-52B9E4597142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501E2E2-1ED7-4530-96E5-7BD2AB851F7F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112720-6855-4048-BB9E-2D6A8A0B5277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AD4FCB3-F4A9-4113-8001-FD0E4D0F6285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0A4DAFC-22C3-42AB-97DB-A5AE7755DAA7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07DB532-CBBA-47EF-A040-854C883F966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2B688A3-9E49-4677-A6D0-2620E21FF02D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6B67CA-7267-4965-AA81-DC9E30D89BB9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049B085-0B71-4AD7-AC9F-0977F4534ECF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00EE5A4-9862-42EC-8374-4A80E2535DA1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EA831BB-87A7-4DAF-846F-15342F607369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24B6AA1-4ACF-469E-B4A0-23C698175CF1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D1C1143-2B87-46BF-B5BF-1131A7407FC7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215B22B-C0A2-4B84-9EA3-ED2A51C324D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1096B18-009A-4DEF-A7B2-409272E9B685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7D66808-E6E6-41A5-A1B8-9844FAC1B0EC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32032C1-61F6-44B8-B92C-10CB1A71016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368DEE3-A470-4873-9DDD-C452BB5B1D8F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03CED9-0155-4F4F-BBB6-790F241CD73C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DB3B494-3629-4B64-945D-972ECD67D5E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96CC6B3-6F88-4E11-A29D-E5D32EA629FD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681CAC4-E928-439F-B9FF-726AB7F4E3C6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D00B7C3-FA86-4D2B-BDE9-097CED0B00F8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32B1890-8087-47F7-B9E0-312B8FE0EEC4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8B49674-33EC-4844-B163-33B18361BE1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7C70447-B1B9-4F74-8A53-71F997E9031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9BD0C4C-86F1-4795-B6FB-BA210033C85F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6358637-6641-479E-A326-C288DDF66731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945A294F-CA0B-4287-839A-6E9E561E4FFE}"/>
              </a:ext>
            </a:extLst>
          </p:cNvPr>
          <p:cNvSpPr/>
          <p:nvPr userDrawn="1"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EB1826A-BEF8-44B7-AE1E-9F8C8466C871}"/>
              </a:ext>
            </a:extLst>
          </p:cNvPr>
          <p:cNvGrpSpPr/>
          <p:nvPr userDrawn="1"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2674062-0E33-43AE-B540-57EBE2D75701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5DD0270-7991-4EC8-9CE4-D46170D0B824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B728367-2DD3-4170-A2BF-496BD73F078F}"/>
              </a:ext>
            </a:extLst>
          </p:cNvPr>
          <p:cNvGrpSpPr/>
          <p:nvPr userDrawn="1"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9506DF2-2CCF-45B1-A9DA-7446DE6813CF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8DECCDE-4478-43C7-9386-E6B174676249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5C565F4-B589-4691-A3D1-40030F7C9967}"/>
              </a:ext>
            </a:extLst>
          </p:cNvPr>
          <p:cNvGrpSpPr/>
          <p:nvPr userDrawn="1"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F458A87-9D59-49E2-BD18-7C719A389A06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F16EBFF-A33E-4460-9687-0E266991568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CF74031-505A-42BD-8F4F-5BD6332A00F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434125E-0E45-48F7-B4EE-398AC876E263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F317EAB-1F8C-4D22-92FE-F35655DA4223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50D8895-ED0B-464C-8822-495BD8DBF30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7F0F3D0-C3CA-4700-9FE2-009ED1BFE663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20953F9-3D12-47E2-9D3B-BEF264323717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B657148-9750-47F0-A69F-769100C6AD56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720B7EA-5B86-4FCF-ADB7-0AD0079E6E24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3CFFC87-0E1D-4470-BD07-7215AF3C09B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F352996-E6DD-4A60-9DE7-264F79DDB661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36C0E68-D81A-4961-87F7-A4B96BE719D6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33916C0-ACCD-4CAB-9AD2-EBFD9F823357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959703F-A8C6-4529-9378-330913DAB8D5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A493387-B002-43BA-BC33-B8006FEDB0A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2743A33-9E8E-4197-BB9D-85E56A1EE613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2FC339B-9D09-4F41-9133-15C928B76E1E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3D1A088-B642-4845-9D8C-E0691E503441}"/>
              </a:ext>
            </a:extLst>
          </p:cNvPr>
          <p:cNvGrpSpPr/>
          <p:nvPr userDrawn="1"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31F2AC3-1B22-4968-B004-E52E102692E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D18577B-D39F-431F-8DF1-11C949B0AAA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B3E6D15-64E5-4175-B343-F34371C39169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5BD2DB-9E88-4754-A718-8788397A66BD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14BE783-206F-4200-BF7F-24FFC489C133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C85A30A-5D95-4402-B016-A7EBF7F7072C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2C36D7A-49D5-4232-AA00-C181C1AB549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C257E2F-C88C-47B1-9109-ED05F27DF78C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88728D-F046-40E0-BAF5-BDE75F55A6FA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859BC39-597D-43DB-9C49-B3A7697CF3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E767414-E4DD-47A0-9EF4-D343101E74D0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09A15C6-2E86-47EB-AAA1-A0E48B2ED1C6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13" name="Picture 112" descr="A picture containing logo&#10;&#10;Description automatically generated">
            <a:extLst>
              <a:ext uri="{FF2B5EF4-FFF2-40B4-BE49-F238E27FC236}">
                <a16:creationId xmlns:a16="http://schemas.microsoft.com/office/drawing/2014/main" id="{1C793151-83F5-4ACC-883F-5317608923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2778">
            <a:off x="10958936" y="5079908"/>
            <a:ext cx="1122225" cy="173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347E-4884-5356-E2A8-BEF6D535A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673D2-0E1B-2424-4F36-742D7A1452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C1EAA2-1CF2-C7BE-5D25-CD80117CF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EF274-5C54-A814-AFCF-9253D6314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CF1C-A489-446B-A445-9456BCDB2202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28B3A6-5F9F-C963-90E0-FE6F55C29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5A2B46-BD6F-7DD0-5CFC-09140DEE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91C0-4DD3-43F8-8A1E-6988945B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2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7C371-4126-9A73-B034-21DFFFD26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CA85D-0C7C-A0CF-6573-0A8DFCF54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F3F43D-4F9D-F800-D365-E1BB00739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30E4B4-B301-CDBC-FC57-D5260B5615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0D5E8E-3CDC-67B1-3518-3CE4BCB30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0C9E21-0C3A-490D-2093-25B0B2548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CF1C-A489-446B-A445-9456BCDB2202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D98A21-8E7C-B744-72A5-6FD168F57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D55420-5532-5BBE-56FD-F6EC2632E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91C0-4DD3-43F8-8A1E-6988945B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2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16CFE-3897-90EF-B7DF-9087A7932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CCC83D-A80C-6351-5F16-5B90217A8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CF1C-A489-446B-A445-9456BCDB2202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EB5DAF-CCAD-1F51-5968-C9B3352FA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92A41-E0A2-A8D0-D87D-67296F4EE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91C0-4DD3-43F8-8A1E-6988945B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8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E9559D-0193-AABA-5C27-9D92D0576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CF1C-A489-446B-A445-9456BCDB2202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9258BA-255A-DD98-910D-0DF13BCE5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8DC48E-F00B-E67C-A226-879C9D05D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91C0-4DD3-43F8-8A1E-6988945B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44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1A98E-43D8-3442-8DBB-12694DBE9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BBFA8-7AC1-F4CA-E8B0-685AD45FE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67F47-C5BB-807B-E27C-1F715F24D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B1B621-B709-9CA0-4E01-E2117C2A6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CF1C-A489-446B-A445-9456BCDB2202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E7882A-64CB-6498-75D4-C422114F8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D03ABB-6E85-FABF-32D9-8E9A91982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91C0-4DD3-43F8-8A1E-6988945B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3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B1AF8-A3B7-4F0F-EDB5-96A1C31E8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6381F5-70B1-C7F7-5EA4-C42B0C338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B4994-0BA1-5D71-DA28-72F536050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B413F4-59F1-6E26-5C34-09FF2FF40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CF1C-A489-446B-A445-9456BCDB2202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13D34-8970-69C5-5ADF-D32216A54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BF460-D466-F00D-38C0-02E36DBC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91C0-4DD3-43F8-8A1E-6988945B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11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teamKTUTS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9B125D-0BDF-9310-A034-E95FB236B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92B34-074D-29BA-C700-176398786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A9BA5-95F1-4A70-232D-B8F0A80515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4CF1C-A489-446B-A445-9456BCDB2202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2EB4-B8A8-3CAC-0FAF-B611B28758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D312E-AB70-5AEE-F6D8-B1B551A16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091C0-4DD3-43F8-8A1E-6988945B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9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D8CA968C-5C6A-442F-9608-314F6AC4FAD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6"/>
            <a:ext cx="12192000" cy="6853507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DAF7E0BF-0B64-454D-9B29-121A54623FB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1000" y="20078700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E35B22EA-779B-442D-A2E9-A62BC2DB221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67700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BAC9CD6-1AF8-4E36-B3E7-AF8443E3E6A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66071" y="-12334095"/>
            <a:ext cx="1881378" cy="16253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C7E8F9-3DA1-4723-88B2-66032CDE7E11}"/>
              </a:ext>
            </a:extLst>
          </p:cNvPr>
          <p:cNvSpPr txBox="1"/>
          <p:nvPr userDrawn="1"/>
        </p:nvSpPr>
        <p:spPr>
          <a:xfrm>
            <a:off x="1973790" y="8723122"/>
            <a:ext cx="93112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https://www.facebook.com/teamKTUTS</a:t>
            </a:r>
            <a:endParaRPr lang="en-US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30291172-B15F-4944-B278-E74323A6304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20383500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DC6DBA6B-3628-46F5-A918-33600B22A89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-130429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9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54C64-1287-4243-8896-403E1380B1B2}" type="datetimeFigureOut">
              <a:rPr lang="vi-VN" smtClean="0"/>
              <a:t>23/04/2024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2056E-FC8E-4842-881F-834AF30D8F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758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microsoft.com/office/2007/relationships/hdphoto" Target="../media/hdphoto5.wdp"/><Relationship Id="rId2" Type="http://schemas.openxmlformats.org/officeDocument/2006/relationships/notesSlide" Target="../notesSlides/notesSlide5.xml"/><Relationship Id="rId16" Type="http://schemas.microsoft.com/office/2007/relationships/hdphoto" Target="../media/hdphoto7.wdp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5" Type="http://schemas.openxmlformats.org/officeDocument/2006/relationships/image" Target="../media/image3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9.png"/><Relationship Id="rId1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gif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18573" y="363432"/>
            <a:ext cx="99971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7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  <a:latin typeface="UTM Showcard" panose="02040603050506020204" pitchFamily="18" charset="0"/>
                <a:cs typeface="Tahoma" panose="020B0604030504040204" pitchFamily="34" charset="0"/>
              </a:rPr>
              <a:t>BÀI</a:t>
            </a:r>
            <a:r>
              <a:rPr kumimoji="0" lang="en-US" altLang="vi-VN" sz="7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  <a:latin typeface="UTM Showcard" panose="02040603050506020204" pitchFamily="18" charset="0"/>
                <a:cs typeface="Tahoma" panose="020B0604030504040204" pitchFamily="34" charset="0"/>
              </a:rPr>
              <a:t>  </a:t>
            </a:r>
            <a:r>
              <a:rPr kumimoji="0" lang="en-US" altLang="vi-VN" sz="7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  <a:latin typeface="UTM Showcard" panose="02040603050506020204" pitchFamily="18" charset="0"/>
                <a:cs typeface="Tahoma" panose="020B0604030504040204" pitchFamily="34" charset="0"/>
              </a:rPr>
              <a:t>HỌC</a:t>
            </a:r>
            <a:r>
              <a:rPr kumimoji="0" lang="en-US" altLang="vi-VN" sz="7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  <a:latin typeface="UTM Showcard" panose="02040603050506020204" pitchFamily="18" charset="0"/>
                <a:cs typeface="Tahoma" panose="020B0604030504040204" pitchFamily="34" charset="0"/>
              </a:rPr>
              <a:t>  </a:t>
            </a:r>
            <a:r>
              <a:rPr kumimoji="0" lang="en-US" altLang="vi-VN" sz="72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  <a:latin typeface="UTM Showcard" panose="02040603050506020204" pitchFamily="18" charset="0"/>
                <a:cs typeface="Tahoma" panose="020B0604030504040204" pitchFamily="34" charset="0"/>
              </a:rPr>
              <a:t>STEM</a:t>
            </a:r>
            <a:endParaRPr kumimoji="0" lang="vi-VN" altLang="vi-VN" sz="7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510B4F-0331-01DC-9E51-EC152377E7BE}"/>
              </a:ext>
            </a:extLst>
          </p:cNvPr>
          <p:cNvSpPr txBox="1"/>
          <p:nvPr/>
        </p:nvSpPr>
        <p:spPr>
          <a:xfrm>
            <a:off x="0" y="1372164"/>
            <a:ext cx="124499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ea typeface="+mn-ea"/>
                <a:cs typeface="2005_iannnnnMTV" panose="02000000000000000000" pitchFamily="2" charset="0"/>
              </a:rPr>
              <a:t>Thực</a:t>
            </a:r>
            <a:r>
              <a:rPr kumimoji="0" lang="en-US" sz="66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ea typeface="+mn-ea"/>
                <a:cs typeface="2005_iannnnnMTV" panose="02000000000000000000" pitchFamily="2" charset="0"/>
              </a:rPr>
              <a:t> hành</a:t>
            </a:r>
            <a:r>
              <a:rPr lang="en-US" sz="6600" b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latin typeface="UVN Binh Duong" pitchFamily="2" charset="0"/>
                <a:cs typeface="2005_iannnnnMTV" panose="02000000000000000000" pitchFamily="2" charset="0"/>
              </a:rPr>
              <a:t> </a:t>
            </a:r>
            <a:r>
              <a:rPr kumimoji="0" lang="en-US" sz="66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ea typeface="+mn-ea"/>
                <a:cs typeface="2005_iannnnnMTV" panose="02000000000000000000" pitchFamily="2" charset="0"/>
              </a:rPr>
              <a:t>trải </a:t>
            </a:r>
            <a:r>
              <a:rPr kumimoji="0" lang="en-US" sz="6600" b="1" i="0" u="none" strike="noStrike" kern="1200" cap="none" spc="0" normalizeH="0" noProof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ea typeface="+mn-ea"/>
                <a:cs typeface="2005_iannnnnMTV" panose="02000000000000000000" pitchFamily="2" charset="0"/>
              </a:rPr>
              <a:t>nghiệm</a:t>
            </a:r>
            <a:r>
              <a:rPr kumimoji="0" lang="en-US" sz="66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ea typeface="+mn-ea"/>
                <a:cs typeface="2005_iannnnnMTV" panose="02000000000000000000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ea typeface="+mn-ea"/>
                <a:cs typeface="2005_iannnnnMTV" panose="02000000000000000000" pitchFamily="2" charset="0"/>
              </a:rPr>
              <a:t>cùng bộ </a:t>
            </a:r>
            <a:r>
              <a:rPr kumimoji="0" lang="en-US" sz="6600" b="1" i="0" u="none" strike="noStrike" kern="1200" cap="none" spc="0" normalizeH="0" noProof="0" dirty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ea typeface="+mn-ea"/>
                <a:cs typeface="2005_iannnnnMTV" panose="02000000000000000000" pitchFamily="2" charset="0"/>
              </a:rPr>
              <a:t>lắp</a:t>
            </a:r>
            <a:r>
              <a:rPr kumimoji="0" lang="en-US" sz="6600" b="1" i="0" u="none" strike="noStrike" kern="1200" cap="none" spc="0" normalizeH="0" noProof="0" dirty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ea typeface="+mn-ea"/>
                <a:cs typeface="2005_iannnnnMTV" panose="02000000000000000000" pitchFamily="2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ea typeface="+mn-ea"/>
                <a:cs typeface="2005_iannnnnMTV" panose="02000000000000000000" pitchFamily="2" charset="0"/>
              </a:rPr>
              <a:t>ghép</a:t>
            </a:r>
            <a:r>
              <a:rPr kumimoji="0" lang="en-US" sz="6600" b="1" i="0" u="none" strike="noStrike" kern="1200" cap="none" spc="0" normalizeH="0" noProof="0" dirty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ea typeface="+mn-ea"/>
                <a:cs typeface="2005_iannnnnMTV" panose="02000000000000000000" pitchFamily="2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ea typeface="+mn-ea"/>
                <a:cs typeface="2005_iannnnnMTV" panose="02000000000000000000" pitchFamily="2" charset="0"/>
              </a:rPr>
              <a:t>hình</a:t>
            </a:r>
            <a:r>
              <a:rPr kumimoji="0" lang="en-US" sz="6600" b="1" i="0" u="none" strike="noStrike" kern="1200" cap="none" spc="0" normalizeH="0" noProof="0" dirty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ea typeface="+mn-ea"/>
                <a:cs typeface="2005_iannnnnMTV" panose="02000000000000000000" pitchFamily="2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ea typeface="+mn-ea"/>
                <a:cs typeface="2005_iannnnnMTV" panose="02000000000000000000" pitchFamily="2" charset="0"/>
              </a:rPr>
              <a:t>phẳng</a:t>
            </a:r>
            <a:endParaRPr kumimoji="0" lang="en-US" sz="6600" b="1" i="0" u="none" strike="noStrike" kern="1200" cap="none" spc="0" normalizeH="0" baseline="0" noProof="0" dirty="0">
              <a:ln w="19050">
                <a:solidFill>
                  <a:srgbClr val="2BAACA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2BAACA"/>
                </a:outerShdw>
              </a:effectLst>
              <a:uLnTx/>
              <a:uFillTx/>
              <a:latin typeface="UVN Binh Duong" pitchFamily="2" charset="0"/>
              <a:ea typeface="+mn-ea"/>
              <a:cs typeface="2005_iannnnnMTV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0290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tationary, envelope&#10;&#10;Description automatically generated">
            <a:extLst>
              <a:ext uri="{FF2B5EF4-FFF2-40B4-BE49-F238E27FC236}">
                <a16:creationId xmlns:a16="http://schemas.microsoft.com/office/drawing/2014/main" id="{573F45FE-0BC9-6F59-3887-D3A043F96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250" r="93417">
                        <a14:foregroundMark x1="8417" y1="32000" x2="8417" y2="32000"/>
                        <a14:foregroundMark x1="5750" y1="29417" x2="5750" y2="29417"/>
                        <a14:foregroundMark x1="5250" y1="29250" x2="5250" y2="29250"/>
                        <a14:foregroundMark x1="93417" y1="62000" x2="93417" y2="6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98" y="964365"/>
            <a:ext cx="3420094" cy="3420094"/>
          </a:xfrm>
          <a:prstGeom prst="rect">
            <a:avLst/>
          </a:prstGeom>
        </p:spPr>
      </p:pic>
      <p:pic>
        <p:nvPicPr>
          <p:cNvPr id="5" name="Picture 4" descr="A picture containing text, envelope, stationary, businesscard&#10;&#10;Description automatically generated">
            <a:extLst>
              <a:ext uri="{FF2B5EF4-FFF2-40B4-BE49-F238E27FC236}">
                <a16:creationId xmlns:a16="http://schemas.microsoft.com/office/drawing/2014/main" id="{7C15F3DF-604F-48C7-6C45-8C3B9C9D8E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3455" r="92000">
                        <a14:foregroundMark x1="5455" y1="41455" x2="5455" y2="41455"/>
                        <a14:foregroundMark x1="4727" y1="38182" x2="4727" y2="38182"/>
                        <a14:foregroundMark x1="3455" y1="37091" x2="3455" y2="37091"/>
                        <a14:foregroundMark x1="5091" y1="38182" x2="5091" y2="38182"/>
                        <a14:foregroundMark x1="5818" y1="40364" x2="4182" y2="37636"/>
                        <a14:foregroundMark x1="4909" y1="38364" x2="5818" y2="42909"/>
                        <a14:foregroundMark x1="92000" y1="55455" x2="92000" y2="5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481944"/>
            <a:ext cx="3420094" cy="3420094"/>
          </a:xfrm>
          <a:prstGeom prst="rect">
            <a:avLst/>
          </a:prstGeom>
        </p:spPr>
      </p:pic>
      <p:pic>
        <p:nvPicPr>
          <p:cNvPr id="7" name="Picture 6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8BCB5E33-FB54-3ED5-B401-2D2D9E0D6A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48" b="98633" l="1758" r="99609">
                        <a14:foregroundMark x1="9082" y1="45215" x2="9082" y2="45215"/>
                        <a14:foregroundMark x1="14746" y1="63184" x2="14746" y2="63184"/>
                        <a14:foregroundMark x1="14746" y1="63184" x2="14746" y2="63184"/>
                        <a14:foregroundMark x1="22070" y1="62305" x2="73828" y2="72363"/>
                        <a14:foregroundMark x1="10254" y1="77734" x2="68652" y2="79785"/>
                        <a14:foregroundMark x1="68652" y1="79785" x2="69531" y2="79980"/>
                        <a14:foregroundMark x1="59082" y1="64453" x2="46777" y2="72461"/>
                        <a14:foregroundMark x1="46777" y1="72461" x2="36426" y2="70117"/>
                        <a14:foregroundMark x1="36426" y1="70117" x2="48730" y2="79980"/>
                        <a14:foregroundMark x1="48730" y1="79980" x2="70313" y2="75488"/>
                        <a14:foregroundMark x1="70313" y1="75488" x2="79004" y2="78320"/>
                        <a14:foregroundMark x1="79004" y1="78320" x2="79395" y2="77539"/>
                        <a14:foregroundMark x1="67090" y1="67188" x2="43262" y2="74609"/>
                        <a14:foregroundMark x1="43262" y1="74609" x2="33887" y2="68750"/>
                        <a14:foregroundMark x1="33887" y1="68750" x2="19727" y2="74609"/>
                        <a14:foregroundMark x1="19727" y1="74609" x2="10156" y2="74121"/>
                        <a14:foregroundMark x1="10156" y1="74121" x2="15820" y2="86230"/>
                        <a14:foregroundMark x1="15820" y1="86230" x2="59863" y2="87207"/>
                        <a14:foregroundMark x1="59863" y1="87207" x2="76953" y2="81836"/>
                        <a14:foregroundMark x1="76953" y1="81836" x2="85254" y2="67969"/>
                        <a14:foregroundMark x1="85254" y1="67969" x2="91016" y2="78223"/>
                        <a14:foregroundMark x1="91016" y1="78223" x2="91895" y2="86621"/>
                        <a14:foregroundMark x1="16211" y1="54199" x2="86816" y2="65234"/>
                        <a14:foregroundMark x1="7324" y1="53125" x2="7617" y2="93066"/>
                        <a14:foregroundMark x1="7617" y1="93066" x2="42480" y2="96387"/>
                        <a14:foregroundMark x1="42480" y1="96387" x2="81836" y2="95605"/>
                        <a14:foregroundMark x1="81836" y1="95605" x2="87891" y2="85156"/>
                        <a14:foregroundMark x1="87891" y1="85156" x2="85742" y2="66113"/>
                        <a14:foregroundMark x1="85742" y1="66113" x2="67676" y2="54785"/>
                        <a14:foregroundMark x1="67676" y1="54785" x2="9570" y2="51758"/>
                        <a14:foregroundMark x1="82520" y1="91992" x2="9473" y2="67773"/>
                        <a14:foregroundMark x1="9473" y1="67773" x2="7031" y2="67578"/>
                        <a14:foregroundMark x1="1270" y1="54199" x2="2637" y2="92480"/>
                        <a14:foregroundMark x1="2637" y1="92480" x2="2637" y2="92480"/>
                        <a14:foregroundMark x1="4590" y1="97363" x2="49219" y2="97168"/>
                        <a14:foregroundMark x1="49219" y1="97168" x2="52539" y2="97168"/>
                        <a14:foregroundMark x1="64648" y1="98730" x2="76465" y2="98926"/>
                        <a14:foregroundMark x1="76465" y1="98926" x2="88770" y2="98730"/>
                        <a14:foregroundMark x1="88770" y1="98730" x2="89453" y2="98730"/>
                        <a14:foregroundMark x1="94238" y1="92676" x2="94824" y2="98535"/>
                        <a14:foregroundMark x1="15332" y1="60059" x2="29102" y2="60059"/>
                        <a14:foregroundMark x1="29102" y1="60059" x2="40625" y2="60938"/>
                        <a14:foregroundMark x1="16504" y1="66699" x2="31055" y2="66797"/>
                        <a14:foregroundMark x1="1953" y1="47266" x2="13770" y2="49707"/>
                        <a14:foregroundMark x1="79004" y1="55762" x2="85645" y2="59082"/>
                        <a14:foregroundMark x1="69141" y1="72559" x2="79688" y2="73438"/>
                        <a14:foregroundMark x1="81934" y1="86035" x2="85742" y2="84668"/>
                        <a14:foregroundMark x1="53613" y1="92969" x2="63770" y2="93164"/>
                        <a14:foregroundMark x1="35938" y1="82031" x2="45313" y2="81934"/>
                        <a14:foregroundMark x1="40918" y1="91797" x2="55176" y2="91406"/>
                        <a14:foregroundMark x1="44922" y1="63770" x2="50293" y2="63574"/>
                        <a14:foregroundMark x1="5566" y1="38477" x2="5566" y2="40820"/>
                        <a14:foregroundMark x1="6543" y1="34961" x2="5176" y2="42383"/>
                        <a14:foregroundMark x1="2539" y1="32324" x2="2148" y2="43652"/>
                        <a14:foregroundMark x1="49707" y1="75098" x2="60645" y2="76855"/>
                        <a14:foregroundMark x1="50488" y1="8691" x2="56250" y2="12402"/>
                        <a14:foregroundMark x1="44531" y1="6348" x2="50098" y2="7715"/>
                        <a14:foregroundMark x1="88477" y1="37695" x2="93848" y2="46094"/>
                        <a14:foregroundMark x1="86328" y1="32422" x2="97656" y2="42871"/>
                        <a14:foregroundMark x1="89941" y1="41406" x2="92578" y2="45020"/>
                        <a14:foregroundMark x1="91309" y1="44531" x2="99609" y2="59277"/>
                        <a14:foregroundMark x1="39844" y1="9570" x2="31738" y2="17480"/>
                        <a14:foregroundMark x1="82910" y1="79102" x2="81250" y2="81836"/>
                        <a14:foregroundMark x1="75293" y1="70801" x2="77637" y2="70801"/>
                        <a14:foregroundMark x1="26855" y1="81641" x2="29492" y2="81836"/>
                        <a14:foregroundMark x1="89355" y1="85938" x2="91699" y2="92285"/>
                        <a14:foregroundMark x1="33105" y1="73730" x2="37500" y2="7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41" b="10437"/>
          <a:stretch/>
        </p:blipFill>
        <p:spPr>
          <a:xfrm>
            <a:off x="9172139" y="679507"/>
            <a:ext cx="2576946" cy="2341750"/>
          </a:xfrm>
          <a:prstGeom prst="rect">
            <a:avLst/>
          </a:prstGeom>
        </p:spPr>
      </p:pic>
      <p:pic>
        <p:nvPicPr>
          <p:cNvPr id="9" name="Picture 8" descr="A group of scissors&#10;&#10;Description automatically generated with low confidence">
            <a:extLst>
              <a:ext uri="{FF2B5EF4-FFF2-40B4-BE49-F238E27FC236}">
                <a16:creationId xmlns:a16="http://schemas.microsoft.com/office/drawing/2014/main" id="{5BE9A984-E7D3-C979-5FAC-EAA3B47214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6182" r="93636">
                        <a14:foregroundMark x1="6364" y1="28000" x2="6182" y2="35273"/>
                        <a14:foregroundMark x1="92909" y1="65273" x2="93636" y2="74364"/>
                        <a14:backgroundMark x1="52545" y1="46909" x2="47273" y2="53273"/>
                        <a14:backgroundMark x1="47273" y1="53273" x2="47091" y2="53273"/>
                        <a14:backgroundMark x1="63455" y1="63818" x2="53636" y2="66182"/>
                        <a14:backgroundMark x1="63455" y1="62000" x2="72727" y2="60000"/>
                        <a14:backgroundMark x1="68182" y1="84182" x2="84182" y2="85818"/>
                        <a14:backgroundMark x1="42727" y1="28182" x2="42727" y2="28182"/>
                        <a14:backgroundMark x1="43091" y1="27636" x2="39818" y2="32545"/>
                        <a14:backgroundMark x1="54909" y1="31636" x2="54182" y2="34909"/>
                        <a14:backgroundMark x1="68727" y1="38545" x2="66545" y2="40545"/>
                        <a14:backgroundMark x1="73091" y1="51818" x2="76182" y2="49455"/>
                        <a14:backgroundMark x1="79455" y1="64545" x2="85818" y2="64000"/>
                        <a14:backgroundMark x1="81091" y1="79636" x2="93273" y2="7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78" y="3741717"/>
            <a:ext cx="3116283" cy="3116283"/>
          </a:xfrm>
          <a:prstGeom prst="rect">
            <a:avLst/>
          </a:prstGeom>
        </p:spPr>
      </p:pic>
      <p:pic>
        <p:nvPicPr>
          <p:cNvPr id="11" name="Picture 10" descr="A picture containing writing implement, stationary, pencil, cosmetic&#10;&#10;Description automatically generated">
            <a:extLst>
              <a:ext uri="{FF2B5EF4-FFF2-40B4-BE49-F238E27FC236}">
                <a16:creationId xmlns:a16="http://schemas.microsoft.com/office/drawing/2014/main" id="{82CDF60D-FC05-E60F-8B01-5587A78C5D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2250" l="8167" r="93667">
                        <a14:foregroundMark x1="89000" y1="15500" x2="93667" y2="12250"/>
                        <a14:foregroundMark x1="8167" y1="92250" x2="12667" y2="89250"/>
                        <a14:foregroundMark x1="85833" y1="16000" x2="85833" y2="15500"/>
                        <a14:foregroundMark x1="85333" y1="16750" x2="87167" y2="1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37332">
            <a:off x="4217037" y="4131717"/>
            <a:ext cx="2794676" cy="1863117"/>
          </a:xfrm>
          <a:prstGeom prst="rect">
            <a:avLst/>
          </a:prstGeom>
        </p:spPr>
      </p:pic>
      <p:pic>
        <p:nvPicPr>
          <p:cNvPr id="13" name="Picture 12" descr="A picture containing text, caliper, device&#10;&#10;Description automatically generated">
            <a:extLst>
              <a:ext uri="{FF2B5EF4-FFF2-40B4-BE49-F238E27FC236}">
                <a16:creationId xmlns:a16="http://schemas.microsoft.com/office/drawing/2014/main" id="{DFEF9359-E537-86A2-52CA-E665E899F10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471" r="99412">
                        <a14:foregroundMark x1="18824" y1="49412" x2="54412" y2="47941"/>
                        <a14:foregroundMark x1="54412" y1="47941" x2="72941" y2="48235"/>
                        <a14:foregroundMark x1="5588" y1="52059" x2="90588" y2="49412"/>
                        <a14:foregroundMark x1="92647" y1="49412" x2="97647" y2="49412"/>
                        <a14:foregroundMark x1="4412" y1="47647" x2="2941" y2="51471"/>
                        <a14:foregroundMark x1="1765" y1="44706" x2="1471" y2="47059"/>
                        <a14:foregroundMark x1="99412" y1="45000" x2="99412" y2="46765"/>
                        <a14:foregroundMark x1="84412" y1="47059" x2="97059" y2="44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218" y="2474225"/>
            <a:ext cx="3238500" cy="3238500"/>
          </a:xfrm>
          <a:prstGeom prst="rect">
            <a:avLst/>
          </a:prstGeom>
        </p:spPr>
      </p:pic>
      <p:pic>
        <p:nvPicPr>
          <p:cNvPr id="15" name="Picture 14" descr="A close-up of a toothbrush&#10;&#10;Description automatically generated with low confidence">
            <a:extLst>
              <a:ext uri="{FF2B5EF4-FFF2-40B4-BE49-F238E27FC236}">
                <a16:creationId xmlns:a16="http://schemas.microsoft.com/office/drawing/2014/main" id="{834E6454-686C-82F6-350F-ABAB52D3412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788" b="91288" l="10000" r="92000">
                        <a14:foregroundMark x1="61333" y1="7955" x2="69000" y2="12879"/>
                        <a14:foregroundMark x1="64000" y1="3788" x2="61333" y2="3788"/>
                        <a14:foregroundMark x1="60333" y1="72348" x2="81333" y2="49621"/>
                        <a14:foregroundMark x1="75667" y1="53030" x2="87667" y2="38258"/>
                        <a14:foregroundMark x1="87667" y1="38258" x2="88000" y2="38258"/>
                        <a14:foregroundMark x1="88667" y1="35985" x2="92000" y2="30682"/>
                        <a14:foregroundMark x1="47333" y1="91288" x2="62000" y2="72348"/>
                        <a14:foregroundMark x1="45000" y1="26894" x2="52333" y2="20455"/>
                        <a14:foregroundMark x1="45667" y1="21970" x2="54333" y2="16288"/>
                        <a14:foregroundMark x1="33333" y1="43182" x2="46000" y2="26515"/>
                        <a14:foregroundMark x1="37000" y1="34091" x2="44333" y2="25379"/>
                        <a14:foregroundMark x1="25333" y1="50000" x2="39000" y2="35606"/>
                        <a14:foregroundMark x1="39000" y1="35606" x2="39000" y2="35606"/>
                        <a14:foregroundMark x1="33333" y1="38258" x2="38333" y2="34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50855">
            <a:off x="6608743" y="3525999"/>
            <a:ext cx="2857500" cy="2514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C89A70E-07C5-478A-C544-7E7FDFE202C7}"/>
              </a:ext>
            </a:extLst>
          </p:cNvPr>
          <p:cNvSpPr txBox="1"/>
          <p:nvPr/>
        </p:nvSpPr>
        <p:spPr>
          <a:xfrm>
            <a:off x="2423161" y="3922794"/>
            <a:ext cx="26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latin typeface="#9Slide03 Arima Madurai" panose="00000500000000000000" pitchFamily="2" charset="-93"/>
                <a:cs typeface="#9Slide03 Arima Madurai" panose="00000500000000000000" pitchFamily="2" charset="-93"/>
              </a:rPr>
              <a:t>Giấy</a:t>
            </a:r>
            <a:r>
              <a:rPr lang="en-GB" sz="2400" b="1" dirty="0">
                <a:latin typeface="#9Slide03 Arima Madurai" panose="00000500000000000000" pitchFamily="2" charset="-93"/>
                <a:cs typeface="#9Slide03 Arima Madurai" panose="00000500000000000000" pitchFamily="2" charset="-93"/>
              </a:rPr>
              <a:t> </a:t>
            </a:r>
            <a:r>
              <a:rPr lang="en-GB" sz="2400" b="1" dirty="0" err="1">
                <a:latin typeface="#9Slide03 Arima Madurai" panose="00000500000000000000" pitchFamily="2" charset="-93"/>
                <a:cs typeface="#9Slide03 Arima Madurai" panose="00000500000000000000" pitchFamily="2" charset="-93"/>
              </a:rPr>
              <a:t>trắng</a:t>
            </a:r>
            <a:endParaRPr lang="en-GB" sz="2400" b="1" dirty="0">
              <a:latin typeface="#9Slide03 Arima Madurai" panose="00000500000000000000" pitchFamily="2" charset="-93"/>
              <a:cs typeface="#9Slide03 Arima Madurai" panose="00000500000000000000" pitchFamily="2" charset="-93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31E925-EC2A-7FB4-7DBA-0C3C67B7E181}"/>
              </a:ext>
            </a:extLst>
          </p:cNvPr>
          <p:cNvSpPr txBox="1"/>
          <p:nvPr/>
        </p:nvSpPr>
        <p:spPr>
          <a:xfrm>
            <a:off x="5614374" y="3311125"/>
            <a:ext cx="26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latin typeface="#9Slide03 Arima Madurai" panose="00000500000000000000" pitchFamily="2" charset="-93"/>
                <a:cs typeface="#9Slide03 Arima Madurai" panose="00000500000000000000" pitchFamily="2" charset="-93"/>
              </a:rPr>
              <a:t>Giấy</a:t>
            </a:r>
            <a:r>
              <a:rPr lang="en-GB" sz="2400" b="1" dirty="0">
                <a:latin typeface="#9Slide03 Arima Madurai" panose="00000500000000000000" pitchFamily="2" charset="-93"/>
                <a:cs typeface="#9Slide03 Arima Madurai" panose="00000500000000000000" pitchFamily="2" charset="-93"/>
              </a:rPr>
              <a:t> </a:t>
            </a:r>
            <a:r>
              <a:rPr lang="en-GB" sz="2400" b="1" dirty="0" err="1">
                <a:latin typeface="#9Slide03 Arima Madurai" panose="00000500000000000000" pitchFamily="2" charset="-93"/>
                <a:cs typeface="#9Slide03 Arima Madurai" panose="00000500000000000000" pitchFamily="2" charset="-93"/>
              </a:rPr>
              <a:t>màu</a:t>
            </a:r>
            <a:endParaRPr lang="en-GB" sz="2400" b="1" dirty="0">
              <a:latin typeface="#9Slide03 Arima Madurai" panose="00000500000000000000" pitchFamily="2" charset="-93"/>
              <a:cs typeface="#9Slide03 Arima Madurai" panose="00000500000000000000" pitchFamily="2" charset="-93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78D86D-D8E6-4D06-6738-534311A49C80}"/>
              </a:ext>
            </a:extLst>
          </p:cNvPr>
          <p:cNvSpPr txBox="1"/>
          <p:nvPr/>
        </p:nvSpPr>
        <p:spPr>
          <a:xfrm>
            <a:off x="9452700" y="3087214"/>
            <a:ext cx="26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latin typeface="#9Slide03 Arima Madurai" panose="00000500000000000000" pitchFamily="2" charset="-93"/>
                <a:cs typeface="#9Slide03 Arima Madurai" panose="00000500000000000000" pitchFamily="2" charset="-93"/>
              </a:rPr>
              <a:t>Giấy</a:t>
            </a:r>
            <a:r>
              <a:rPr lang="en-GB" sz="2400" b="1" dirty="0">
                <a:latin typeface="#9Slide03 Arima Madurai" panose="00000500000000000000" pitchFamily="2" charset="-93"/>
                <a:cs typeface="#9Slide03 Arima Madurai" panose="00000500000000000000" pitchFamily="2" charset="-93"/>
              </a:rPr>
              <a:t> </a:t>
            </a:r>
            <a:r>
              <a:rPr lang="en-GB" sz="2400" b="1" dirty="0" err="1">
                <a:latin typeface="#9Slide03 Arima Madurai" panose="00000500000000000000" pitchFamily="2" charset="-93"/>
                <a:cs typeface="#9Slide03 Arima Madurai" panose="00000500000000000000" pitchFamily="2" charset="-93"/>
              </a:rPr>
              <a:t>thủ</a:t>
            </a:r>
            <a:r>
              <a:rPr lang="en-GB" sz="2400" b="1" dirty="0">
                <a:latin typeface="#9Slide03 Arima Madurai" panose="00000500000000000000" pitchFamily="2" charset="-93"/>
                <a:cs typeface="#9Slide03 Arima Madurai" panose="00000500000000000000" pitchFamily="2" charset="-93"/>
              </a:rPr>
              <a:t> </a:t>
            </a:r>
            <a:r>
              <a:rPr lang="en-GB" sz="2400" b="1" dirty="0" err="1">
                <a:latin typeface="#9Slide03 Arima Madurai" panose="00000500000000000000" pitchFamily="2" charset="-93"/>
                <a:cs typeface="#9Slide03 Arima Madurai" panose="00000500000000000000" pitchFamily="2" charset="-93"/>
              </a:rPr>
              <a:t>công</a:t>
            </a:r>
            <a:endParaRPr lang="en-GB" sz="2400" b="1" dirty="0">
              <a:latin typeface="#9Slide03 Arima Madurai" panose="00000500000000000000" pitchFamily="2" charset="-93"/>
              <a:cs typeface="#9Slide03 Arima Madurai" panose="00000500000000000000" pitchFamily="2" charset="-93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A2E247-F7FB-F89D-114D-8C74FD9B3533}"/>
              </a:ext>
            </a:extLst>
          </p:cNvPr>
          <p:cNvSpPr txBox="1"/>
          <p:nvPr/>
        </p:nvSpPr>
        <p:spPr>
          <a:xfrm>
            <a:off x="1277988" y="6221530"/>
            <a:ext cx="26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latin typeface="#9Slide03 Arima Madurai" panose="00000500000000000000" pitchFamily="2" charset="-93"/>
                <a:cs typeface="#9Slide03 Arima Madurai" panose="00000500000000000000" pitchFamily="2" charset="-93"/>
              </a:rPr>
              <a:t>Kéo</a:t>
            </a:r>
            <a:endParaRPr lang="en-GB" sz="2400" b="1" dirty="0">
              <a:latin typeface="#9Slide03 Arima Madurai" panose="00000500000000000000" pitchFamily="2" charset="-93"/>
              <a:cs typeface="#9Slide03 Arima Madurai" panose="00000500000000000000" pitchFamily="2" charset="-93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D2FDC0-CFA2-034A-6EA2-A438BBA10456}"/>
              </a:ext>
            </a:extLst>
          </p:cNvPr>
          <p:cNvSpPr txBox="1"/>
          <p:nvPr/>
        </p:nvSpPr>
        <p:spPr>
          <a:xfrm>
            <a:off x="4299834" y="6245269"/>
            <a:ext cx="26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latin typeface="#9Slide03 Arima Madurai" panose="00000500000000000000" pitchFamily="2" charset="-93"/>
                <a:cs typeface="#9Slide03 Arima Madurai" panose="00000500000000000000" pitchFamily="2" charset="-93"/>
              </a:rPr>
              <a:t>Bút</a:t>
            </a:r>
            <a:r>
              <a:rPr lang="en-GB" sz="2400" b="1" dirty="0">
                <a:latin typeface="#9Slide03 Arima Madurai" panose="00000500000000000000" pitchFamily="2" charset="-93"/>
                <a:cs typeface="#9Slide03 Arima Madurai" panose="00000500000000000000" pitchFamily="2" charset="-93"/>
              </a:rPr>
              <a:t> </a:t>
            </a:r>
            <a:r>
              <a:rPr lang="en-GB" sz="2400" b="1" dirty="0" err="1">
                <a:latin typeface="#9Slide03 Arima Madurai" panose="00000500000000000000" pitchFamily="2" charset="-93"/>
                <a:cs typeface="#9Slide03 Arima Madurai" panose="00000500000000000000" pitchFamily="2" charset="-93"/>
              </a:rPr>
              <a:t>chì</a:t>
            </a:r>
            <a:endParaRPr lang="en-GB" sz="2400" b="1" dirty="0">
              <a:latin typeface="#9Slide03 Arima Madurai" panose="00000500000000000000" pitchFamily="2" charset="-93"/>
              <a:cs typeface="#9Slide03 Arima Madurai" panose="00000500000000000000" pitchFamily="2" charset="-93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7CA14B-6702-EA3D-0FB8-CD14AEB48AAC}"/>
              </a:ext>
            </a:extLst>
          </p:cNvPr>
          <p:cNvSpPr txBox="1"/>
          <p:nvPr/>
        </p:nvSpPr>
        <p:spPr>
          <a:xfrm>
            <a:off x="9600342" y="4321634"/>
            <a:ext cx="26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latin typeface="#9Slide03 Arima Madurai" panose="00000500000000000000" pitchFamily="2" charset="-93"/>
                <a:cs typeface="#9Slide03 Arima Madurai" panose="00000500000000000000" pitchFamily="2" charset="-93"/>
              </a:rPr>
              <a:t>Thước</a:t>
            </a:r>
            <a:r>
              <a:rPr lang="en-GB" sz="2400" b="1" dirty="0">
                <a:latin typeface="#9Slide03 Arima Madurai" panose="00000500000000000000" pitchFamily="2" charset="-93"/>
                <a:cs typeface="#9Slide03 Arima Madurai" panose="00000500000000000000" pitchFamily="2" charset="-93"/>
              </a:rPr>
              <a:t> </a:t>
            </a:r>
            <a:r>
              <a:rPr lang="en-GB" sz="2400" b="1" dirty="0" err="1">
                <a:latin typeface="#9Slide03 Arima Madurai" panose="00000500000000000000" pitchFamily="2" charset="-93"/>
                <a:cs typeface="#9Slide03 Arima Madurai" panose="00000500000000000000" pitchFamily="2" charset="-93"/>
              </a:rPr>
              <a:t>kẻ</a:t>
            </a:r>
            <a:endParaRPr lang="en-GB" sz="2400" b="1" dirty="0">
              <a:latin typeface="#9Slide03 Arima Madurai" panose="00000500000000000000" pitchFamily="2" charset="-93"/>
              <a:cs typeface="#9Slide03 Arima Madurai" panose="00000500000000000000" pitchFamily="2" charset="-93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F10A65-C8E5-1380-13CC-54C273E6A609}"/>
              </a:ext>
            </a:extLst>
          </p:cNvPr>
          <p:cNvSpPr txBox="1"/>
          <p:nvPr/>
        </p:nvSpPr>
        <p:spPr>
          <a:xfrm>
            <a:off x="7399670" y="6245268"/>
            <a:ext cx="26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latin typeface="#9Slide03 Arima Madurai" panose="00000500000000000000" pitchFamily="2" charset="-93"/>
                <a:cs typeface="#9Slide03 Arima Madurai" panose="00000500000000000000" pitchFamily="2" charset="-93"/>
              </a:rPr>
              <a:t>Bút</a:t>
            </a:r>
            <a:r>
              <a:rPr lang="en-GB" sz="2400" b="1" dirty="0">
                <a:latin typeface="#9Slide03 Arima Madurai" panose="00000500000000000000" pitchFamily="2" charset="-93"/>
                <a:cs typeface="#9Slide03 Arima Madurai" panose="00000500000000000000" pitchFamily="2" charset="-93"/>
              </a:rPr>
              <a:t> </a:t>
            </a:r>
            <a:r>
              <a:rPr lang="en-GB" sz="2400" b="1" dirty="0" err="1">
                <a:latin typeface="#9Slide03 Arima Madurai" panose="00000500000000000000" pitchFamily="2" charset="-93"/>
                <a:cs typeface="#9Slide03 Arima Madurai" panose="00000500000000000000" pitchFamily="2" charset="-93"/>
              </a:rPr>
              <a:t>màu</a:t>
            </a:r>
            <a:endParaRPr lang="en-GB" sz="2400" b="1" dirty="0">
              <a:latin typeface="#9Slide03 Arima Madurai" panose="00000500000000000000" pitchFamily="2" charset="-93"/>
              <a:cs typeface="#9Slide03 Arima Madurai" panose="00000500000000000000" pitchFamily="2" charset="-93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1366B9-C2BA-5D79-CB5F-5A0E8669DFBA}"/>
              </a:ext>
            </a:extLst>
          </p:cNvPr>
          <p:cNvSpPr txBox="1"/>
          <p:nvPr/>
        </p:nvSpPr>
        <p:spPr>
          <a:xfrm>
            <a:off x="3907069" y="338434"/>
            <a:ext cx="51626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rgbClr val="C00000"/>
                </a:solidFill>
                <a:latin typeface="#9Slide03 AmpleSoft Bold" panose="02000000000000000000" pitchFamily="2" charset="-93"/>
              </a:rPr>
              <a:t>LỰA CHỌN VẬT LIỆU</a:t>
            </a:r>
          </a:p>
        </p:txBody>
      </p:sp>
    </p:spTree>
    <p:extLst>
      <p:ext uri="{BB962C8B-B14F-4D97-AF65-F5344CB8AC3E}">
        <p14:creationId xmlns:p14="http://schemas.microsoft.com/office/powerpoint/2010/main" val="2694630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59BFFC0-1C11-809B-F875-79A8C9EC146C}"/>
              </a:ext>
            </a:extLst>
          </p:cNvPr>
          <p:cNvSpPr txBox="1"/>
          <p:nvPr/>
        </p:nvSpPr>
        <p:spPr>
          <a:xfrm>
            <a:off x="1580713" y="3538183"/>
            <a:ext cx="9239687" cy="2570063"/>
          </a:xfrm>
          <a:prstGeom prst="rect">
            <a:avLst/>
          </a:prstGeom>
          <a:noFill/>
        </p:spPr>
        <p:txBody>
          <a:bodyPr wrap="square">
            <a:prstTxWarp prst="textArchUp">
              <a:avLst>
                <a:gd name="adj" fmla="val 12070901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#9Slide03 SVNEvery Movie Every " panose="02000500000000000000" pitchFamily="2" charset="0"/>
                <a:ea typeface="字魂35号-经典雅黑" panose="02000000000000000000" pitchFamily="2" charset="-122"/>
                <a:cs typeface="Montserrat SemiBold" panose="00000700000000000000" charset="0"/>
              </a:rPr>
              <a:t>ĐỀ XUẤT BẢN THIẾT KẾ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VNEvery Movie Every " panose="02000500000000000000" pitchFamily="2" charset="0"/>
                <a:ea typeface="字魂35号-经典雅黑" panose="02000000000000000000" pitchFamily="2" charset="-122"/>
                <a:cs typeface="Montserrat SemiBold" panose="00000700000000000000" charset="0"/>
              </a:rPr>
              <a:t>VÀ CÁCH LÀM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D5096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#9Slide03 SVNEvery Movie Every " panose="02000500000000000000" pitchFamily="2" charset="0"/>
              <a:ea typeface="字魂35号-经典雅黑" panose="02000000000000000000" pitchFamily="2" charset="-122"/>
              <a:cs typeface="Montserrat SemiBold" panose="00000700000000000000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7A51D8-C23D-9381-67B4-087BD9EE1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048" y="4257519"/>
            <a:ext cx="4368281" cy="22008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20313B-B1AA-C8E6-F139-578BA006F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-88709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20 tháng 3 năm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9B984C-F671-1B86-BCFA-5AFC7BE21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7670" y="469345"/>
            <a:ext cx="4916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BÀI HỌC STEM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D375CB-848D-47F4-10A5-E8F01704BF72}"/>
              </a:ext>
            </a:extLst>
          </p:cNvPr>
          <p:cNvSpPr txBox="1"/>
          <p:nvPr/>
        </p:nvSpPr>
        <p:spPr>
          <a:xfrm>
            <a:off x="1687318" y="1026744"/>
            <a:ext cx="8875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Thực</a:t>
            </a:r>
            <a:r>
              <a:rPr kumimoji="0" lang="en-US" sz="36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hành</a:t>
            </a:r>
            <a:r>
              <a:rPr lang="en-US" sz="3600" b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latin typeface="UVN Binh Duong" pitchFamily="2" charset="0"/>
                <a:cs typeface="2005_iannnnnMTV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trải </a:t>
            </a:r>
            <a:r>
              <a:rPr kumimoji="0" lang="en-US" sz="3600" b="1" i="0" u="none" strike="noStrike" kern="1200" cap="none" spc="0" normalizeH="0" noProof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nghiệm</a:t>
            </a:r>
            <a:r>
              <a:rPr kumimoji="0" lang="en-US" sz="36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cùng bộ </a:t>
            </a:r>
            <a:r>
              <a:rPr kumimoji="0" lang="en-US" sz="3600" b="1" i="0" u="none" strike="noStrike" kern="1200" cap="none" spc="0" normalizeH="0" noProof="0" dirty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lắp</a:t>
            </a:r>
            <a:r>
              <a:rPr kumimoji="0" lang="en-US" sz="3600" b="1" i="0" u="none" strike="noStrike" kern="1200" cap="none" spc="0" normalizeH="0" noProof="0" dirty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ghép</a:t>
            </a:r>
            <a:r>
              <a:rPr kumimoji="0" lang="en-US" sz="3600" b="1" i="0" u="none" strike="noStrike" kern="1200" cap="none" spc="0" normalizeH="0" noProof="0" dirty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hình</a:t>
            </a:r>
            <a:r>
              <a:rPr kumimoji="0" lang="en-US" sz="36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phẳng (T2)</a:t>
            </a:r>
            <a:endParaRPr kumimoji="0" lang="en-US" sz="3600" b="1" i="0" u="none" strike="noStrike" kern="1200" cap="none" spc="0" normalizeH="0" baseline="0" noProof="0" dirty="0">
              <a:ln w="19050">
                <a:solidFill>
                  <a:srgbClr val="2BAACA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2BAACA"/>
                </a:outerShdw>
              </a:effectLst>
              <a:uLnTx/>
              <a:uFillTx/>
              <a:latin typeface="UVN Binh Duong" pitchFamily="2" charset="0"/>
              <a:cs typeface="2005_iannnnnMTV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97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59BFFC0-1C11-809B-F875-79A8C9EC146C}"/>
              </a:ext>
            </a:extLst>
          </p:cNvPr>
          <p:cNvSpPr txBox="1"/>
          <p:nvPr/>
        </p:nvSpPr>
        <p:spPr>
          <a:xfrm>
            <a:off x="2306320" y="1899677"/>
            <a:ext cx="7579360" cy="2570063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#9Slide03 SVNEvery Movie Every " panose="02000500000000000000" pitchFamily="2" charset="0"/>
                <a:ea typeface="字魂35号-经典雅黑" panose="02000000000000000000" pitchFamily="2" charset="-122"/>
                <a:cs typeface="Montserrat SemiBold" panose="00000700000000000000" charset="0"/>
              </a:rPr>
              <a:t>THỰC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#9Slide03 SVNEvery Movie Every " panose="02000500000000000000" pitchFamily="2" charset="0"/>
                <a:ea typeface="字魂35号-经典雅黑" panose="02000000000000000000" pitchFamily="2" charset="-122"/>
                <a:cs typeface="Montserrat SemiBold" panose="00000700000000000000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#9Slide03 SVNEvery Movie Every " panose="02000500000000000000" pitchFamily="2" charset="0"/>
                <a:ea typeface="字魂35号-经典雅黑" panose="02000000000000000000" pitchFamily="2" charset="-122"/>
                <a:cs typeface="Montserrat SemiBold" panose="00000700000000000000" charset="0"/>
              </a:rPr>
              <a:t>HIỆN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#9Slide03 SVNEvery Movie Every " panose="02000500000000000000" pitchFamily="2" charset="0"/>
                <a:ea typeface="字魂35号-经典雅黑" panose="02000000000000000000" pitchFamily="2" charset="-122"/>
                <a:cs typeface="Montserrat SemiBold" panose="00000700000000000000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#9Slide03 SVNEvery Movie Every " panose="02000500000000000000" pitchFamily="2" charset="0"/>
                <a:ea typeface="字魂35号-经典雅黑" panose="02000000000000000000" pitchFamily="2" charset="-122"/>
                <a:cs typeface="Montserrat SemiBold" panose="00000700000000000000" charset="0"/>
              </a:rPr>
              <a:t>LÀM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#9Slide03 SVNEvery Movie Every " panose="02000500000000000000" pitchFamily="2" charset="0"/>
                <a:ea typeface="字魂35号-经典雅黑" panose="02000000000000000000" pitchFamily="2" charset="-122"/>
                <a:cs typeface="Montserrat SemiBold" panose="00000700000000000000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#9Slide03 SVNEvery Movie Every " panose="02000500000000000000" pitchFamily="2" charset="0"/>
                <a:ea typeface="字魂35号-经典雅黑" panose="02000000000000000000" pitchFamily="2" charset="-122"/>
                <a:cs typeface="Montserrat SemiBold" panose="00000700000000000000" charset="0"/>
              </a:rPr>
              <a:t>BỘ LẮP GHÉP HÌNH </a:t>
            </a:r>
            <a:r>
              <a:rPr lang="en-US" altLang="zh-CN" sz="3600" b="1" dirty="0" smtClean="0"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VNEvery Movie Every " panose="02000500000000000000" pitchFamily="2" charset="0"/>
                <a:ea typeface="字魂35号-经典雅黑" panose="02000000000000000000" pitchFamily="2" charset="-122"/>
                <a:cs typeface="Montserrat SemiBold" panose="00000700000000000000" charset="0"/>
              </a:rPr>
              <a:t>PHẲNG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D5096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#9Slide03 SVNEvery Movie Every " panose="02000500000000000000" pitchFamily="2" charset="0"/>
              <a:ea typeface="字魂35号-经典雅黑" panose="02000000000000000000" pitchFamily="2" charset="-122"/>
              <a:cs typeface="Montserrat SemiBold" panose="0000070000000000000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C54067-ECC7-7568-D38E-98FE56470D3F}"/>
              </a:ext>
            </a:extLst>
          </p:cNvPr>
          <p:cNvSpPr txBox="1"/>
          <p:nvPr/>
        </p:nvSpPr>
        <p:spPr>
          <a:xfrm>
            <a:off x="2986545" y="2920864"/>
            <a:ext cx="76051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GB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 lắp ghép hình gồm một số hình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thể lắp ghép liền khít với nhau tạo thành những hình mới.   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 sắc</a:t>
            </a:r>
            <a:r>
              <a:rPr lang="en-GB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GB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ử dụng được nhiều lần.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D915CA-1E92-11D6-6CE1-F8062458864A}"/>
              </a:ext>
            </a:extLst>
          </p:cNvPr>
          <p:cNvSpPr txBox="1"/>
          <p:nvPr/>
        </p:nvSpPr>
        <p:spPr>
          <a:xfrm>
            <a:off x="1817879" y="2773708"/>
            <a:ext cx="8630734" cy="657922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3600" b="1" dirty="0"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AllRoundGothic" panose="020B0703020202020104" pitchFamily="34" charset="-93"/>
                <a:ea typeface="字魂35号-经典雅黑" panose="02000000000000000000" pitchFamily="2" charset="-122"/>
                <a:cs typeface="Montserrat SemiBold" panose="00000700000000000000" charset="0"/>
              </a:rPr>
              <a:t>TIÊU CHÍ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D5096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#9Slide03 AllRoundGothic" panose="020B0703020202020104" pitchFamily="34" charset="-93"/>
              <a:ea typeface="字魂35号-经典雅黑" panose="02000000000000000000" pitchFamily="2" charset="-122"/>
              <a:cs typeface="Montserrat SemiBold" panose="000007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5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55994E7-E509-5C10-311A-C153A4E7922D}"/>
              </a:ext>
            </a:extLst>
          </p:cNvPr>
          <p:cNvSpPr txBox="1"/>
          <p:nvPr/>
        </p:nvSpPr>
        <p:spPr>
          <a:xfrm>
            <a:off x="1516380" y="4667307"/>
            <a:ext cx="9159240" cy="1706880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b="1" dirty="0"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Showcard" panose="02040603050506020204" pitchFamily="18" charset="0"/>
                <a:ea typeface="字魂35号-经典雅黑" panose="02000000000000000000" pitchFamily="2" charset="-122"/>
                <a:cs typeface="Montserrat SemiBold" panose="00000700000000000000" charset="0"/>
              </a:rPr>
              <a:t>SÁNG TẠO CÙNG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D5096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UTM Showcard" panose="02040603050506020204" pitchFamily="18" charset="0"/>
              <a:ea typeface="字魂35号-经典雅黑" panose="02000000000000000000" pitchFamily="2" charset="-122"/>
              <a:cs typeface="Montserrat SemiBold" panose="0000070000000000000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b="1" dirty="0"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Showcard" panose="02040603050506020204" pitchFamily="18" charset="0"/>
                <a:ea typeface="字魂35号-经典雅黑" panose="02000000000000000000" pitchFamily="2" charset="-122"/>
                <a:cs typeface="Montserrat SemiBold" panose="00000700000000000000" charset="0"/>
              </a:rPr>
              <a:t> BỘ LẮP GHÉP HÌNH </a:t>
            </a:r>
            <a:r>
              <a:rPr lang="en-US" altLang="zh-CN" sz="8800" b="1" dirty="0" smtClean="0"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Showcard" panose="02040603050506020204" pitchFamily="18" charset="0"/>
                <a:ea typeface="字魂35号-经典雅黑" panose="02000000000000000000" pitchFamily="2" charset="-122"/>
                <a:cs typeface="Montserrat SemiBold" panose="00000700000000000000" charset="0"/>
              </a:rPr>
              <a:t>PHẲNG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D5096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UTM Showcard" panose="02040603050506020204" pitchFamily="18" charset="0"/>
              <a:ea typeface="字魂35号-经典雅黑" panose="02000000000000000000" pitchFamily="2" charset="-122"/>
              <a:cs typeface="Montserrat SemiBold" panose="0000070000000000000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3C57CF-A81D-534F-0060-8816FDB03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02363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20 tháng 3 năm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4E33DF-8C0D-F30D-6354-587A0948D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7670" y="660417"/>
            <a:ext cx="4916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BÀI HỌC STEM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D49307-BFAB-6CC4-E209-1E18A4FE87EA}"/>
              </a:ext>
            </a:extLst>
          </p:cNvPr>
          <p:cNvSpPr txBox="1"/>
          <p:nvPr/>
        </p:nvSpPr>
        <p:spPr>
          <a:xfrm>
            <a:off x="1687318" y="1217816"/>
            <a:ext cx="8875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Thực</a:t>
            </a:r>
            <a:r>
              <a:rPr kumimoji="0" lang="en-US" sz="36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hành</a:t>
            </a:r>
            <a:r>
              <a:rPr lang="en-US" sz="3600" b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latin typeface="UVN Binh Duong" pitchFamily="2" charset="0"/>
                <a:cs typeface="2005_iannnnnMTV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trải </a:t>
            </a:r>
            <a:r>
              <a:rPr kumimoji="0" lang="en-US" sz="3600" b="1" i="0" u="none" strike="noStrike" kern="1200" cap="none" spc="0" normalizeH="0" noProof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nghiệm</a:t>
            </a:r>
            <a:r>
              <a:rPr kumimoji="0" lang="en-US" sz="36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cùng bộ </a:t>
            </a:r>
            <a:r>
              <a:rPr kumimoji="0" lang="en-US" sz="3600" b="1" i="0" u="none" strike="noStrike" kern="1200" cap="none" spc="0" normalizeH="0" noProof="0" dirty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lắp</a:t>
            </a:r>
            <a:r>
              <a:rPr kumimoji="0" lang="en-US" sz="3600" b="1" i="0" u="none" strike="noStrike" kern="1200" cap="none" spc="0" normalizeH="0" noProof="0" dirty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ghép</a:t>
            </a:r>
            <a:r>
              <a:rPr kumimoji="0" lang="en-US" sz="3600" b="1" i="0" u="none" strike="noStrike" kern="1200" cap="none" spc="0" normalizeH="0" noProof="0" dirty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hình</a:t>
            </a:r>
            <a:r>
              <a:rPr kumimoji="0" lang="en-US" sz="36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phẳng (T2)</a:t>
            </a:r>
            <a:endParaRPr kumimoji="0" lang="en-US" sz="3600" b="1" i="0" u="none" strike="noStrike" kern="1200" cap="none" spc="0" normalizeH="0" baseline="0" noProof="0" dirty="0">
              <a:ln w="19050">
                <a:solidFill>
                  <a:srgbClr val="2BAACA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2BAACA"/>
                </a:outerShdw>
              </a:effectLst>
              <a:uLnTx/>
              <a:uFillTx/>
              <a:latin typeface="UVN Binh Duong" pitchFamily="2" charset="0"/>
              <a:cs typeface="2005_iannnnnMTV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52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C54067-ECC7-7568-D38E-98FE56470D3F}"/>
              </a:ext>
            </a:extLst>
          </p:cNvPr>
          <p:cNvSpPr txBox="1"/>
          <p:nvPr/>
        </p:nvSpPr>
        <p:spPr>
          <a:xfrm>
            <a:off x="2671752" y="2606070"/>
            <a:ext cx="76051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0BBF84-0644-3734-F7AE-15FF20109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7771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20 tháng 3 năm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4F5B88-24A0-4853-3E87-6276FC0A4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7670" y="605825"/>
            <a:ext cx="4916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BÀI HỌC STEM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0FAF8E-061E-438E-C92A-95604FB14282}"/>
              </a:ext>
            </a:extLst>
          </p:cNvPr>
          <p:cNvSpPr txBox="1"/>
          <p:nvPr/>
        </p:nvSpPr>
        <p:spPr>
          <a:xfrm>
            <a:off x="1687318" y="1163224"/>
            <a:ext cx="8875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Thực</a:t>
            </a:r>
            <a:r>
              <a:rPr kumimoji="0" lang="en-US" sz="36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hành</a:t>
            </a:r>
            <a:r>
              <a:rPr lang="en-US" sz="3600" b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latin typeface="UVN Binh Duong" pitchFamily="2" charset="0"/>
                <a:cs typeface="2005_iannnnnMTV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trải </a:t>
            </a:r>
            <a:r>
              <a:rPr kumimoji="0" lang="en-US" sz="3600" b="1" i="0" u="none" strike="noStrike" kern="1200" cap="none" spc="0" normalizeH="0" noProof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nghiệm</a:t>
            </a:r>
            <a:r>
              <a:rPr kumimoji="0" lang="en-US" sz="36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cùng bộ </a:t>
            </a:r>
            <a:r>
              <a:rPr kumimoji="0" lang="en-US" sz="3600" b="1" i="0" u="none" strike="noStrike" kern="1200" cap="none" spc="0" normalizeH="0" noProof="0" dirty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lắp</a:t>
            </a:r>
            <a:r>
              <a:rPr kumimoji="0" lang="en-US" sz="3600" b="1" i="0" u="none" strike="noStrike" kern="1200" cap="none" spc="0" normalizeH="0" noProof="0" dirty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ghép</a:t>
            </a:r>
            <a:r>
              <a:rPr kumimoji="0" lang="en-US" sz="3600" b="1" i="0" u="none" strike="noStrike" kern="1200" cap="none" spc="0" normalizeH="0" noProof="0" dirty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hình</a:t>
            </a:r>
            <a:r>
              <a:rPr kumimoji="0" lang="en-US" sz="36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phẳng (T2)</a:t>
            </a:r>
            <a:endParaRPr kumimoji="0" lang="en-US" sz="3600" b="1" i="0" u="none" strike="noStrike" kern="1200" cap="none" spc="0" normalizeH="0" baseline="0" noProof="0" dirty="0">
              <a:ln w="19050">
                <a:solidFill>
                  <a:srgbClr val="2BAACA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2BAACA"/>
                </a:outerShdw>
              </a:effectLst>
              <a:uLnTx/>
              <a:uFillTx/>
              <a:latin typeface="UVN Binh Duong" pitchFamily="2" charset="0"/>
              <a:cs typeface="2005_iannnnnMTV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26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F2919FE-BBF7-EDCA-5C17-393D3DB5F0F1}"/>
              </a:ext>
            </a:extLst>
          </p:cNvPr>
          <p:cNvSpPr txBox="1"/>
          <p:nvPr/>
        </p:nvSpPr>
        <p:spPr>
          <a:xfrm>
            <a:off x="555126" y="5248131"/>
            <a:ext cx="9978390" cy="1773645"/>
          </a:xfrm>
          <a:prstGeom prst="rect">
            <a:avLst/>
          </a:prstGeom>
          <a:noFill/>
        </p:spPr>
        <p:txBody>
          <a:bodyPr wrap="square">
            <a:prstTxWarp prst="textArchUp">
              <a:avLst>
                <a:gd name="adj" fmla="val 10711634"/>
              </a:avLst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b="1" dirty="0" err="1"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Showcard" panose="02040603050506020204" pitchFamily="18" charset="0"/>
                <a:ea typeface="字魂35号-经典雅黑" panose="02000000000000000000" pitchFamily="2" charset="-122"/>
                <a:cs typeface="Montserrat SemiBold" panose="00000700000000000000" charset="0"/>
              </a:rPr>
              <a:t>BÁO</a:t>
            </a:r>
            <a:r>
              <a:rPr lang="en-US" altLang="zh-CN" sz="8000" b="1" dirty="0"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Showcard" panose="02040603050506020204" pitchFamily="18" charset="0"/>
                <a:ea typeface="字魂35号-经典雅黑" panose="02000000000000000000" pitchFamily="2" charset="-122"/>
                <a:cs typeface="Montserrat SemiBold" panose="00000700000000000000" charset="0"/>
              </a:rPr>
              <a:t> </a:t>
            </a:r>
            <a:r>
              <a:rPr lang="en-US" altLang="zh-CN" sz="8000" b="1" dirty="0" err="1"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Showcard" panose="02040603050506020204" pitchFamily="18" charset="0"/>
                <a:ea typeface="字魂35号-经典雅黑" panose="02000000000000000000" pitchFamily="2" charset="-122"/>
                <a:cs typeface="Montserrat SemiBold" panose="00000700000000000000" charset="0"/>
              </a:rPr>
              <a:t>CÁO</a:t>
            </a:r>
            <a:r>
              <a:rPr lang="en-US" altLang="zh-CN" sz="8000" b="1" dirty="0"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Showcard" panose="02040603050506020204" pitchFamily="18" charset="0"/>
                <a:ea typeface="字魂35号-经典雅黑" panose="02000000000000000000" pitchFamily="2" charset="-122"/>
                <a:cs typeface="Montserrat SemiBold" panose="00000700000000000000" charset="0"/>
              </a:rPr>
              <a:t>, </a:t>
            </a:r>
            <a:r>
              <a:rPr lang="en-US" altLang="zh-CN" sz="8000" b="1" dirty="0" err="1"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Showcard" panose="02040603050506020204" pitchFamily="18" charset="0"/>
                <a:ea typeface="字魂35号-经典雅黑" panose="02000000000000000000" pitchFamily="2" charset="-122"/>
                <a:cs typeface="Montserrat SemiBold" panose="00000700000000000000" charset="0"/>
              </a:rPr>
              <a:t>TỔNG</a:t>
            </a:r>
            <a:r>
              <a:rPr lang="en-US" altLang="zh-CN" sz="8000" b="1" dirty="0"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Showcard" panose="02040603050506020204" pitchFamily="18" charset="0"/>
                <a:ea typeface="字魂35号-经典雅黑" panose="02000000000000000000" pitchFamily="2" charset="-122"/>
                <a:cs typeface="Montserrat SemiBold" panose="00000700000000000000" charset="0"/>
              </a:rPr>
              <a:t> </a:t>
            </a:r>
            <a:r>
              <a:rPr lang="en-US" altLang="zh-CN" sz="8000" b="1" dirty="0" err="1"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Showcard" panose="02040603050506020204" pitchFamily="18" charset="0"/>
                <a:ea typeface="字魂35号-经典雅黑" panose="02000000000000000000" pitchFamily="2" charset="-122"/>
                <a:cs typeface="Montserrat SemiBold" panose="00000700000000000000" charset="0"/>
              </a:rPr>
              <a:t>KẾT</a:t>
            </a:r>
            <a:r>
              <a:rPr lang="en-US" altLang="zh-CN" sz="8000" b="1" dirty="0"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Showcard" panose="02040603050506020204" pitchFamily="18" charset="0"/>
                <a:ea typeface="字魂35号-经典雅黑" panose="02000000000000000000" pitchFamily="2" charset="-122"/>
                <a:cs typeface="Montserrat SemiBold" panose="00000700000000000000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b="1" dirty="0" err="1"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Showcard" panose="02040603050506020204" pitchFamily="18" charset="0"/>
                <a:ea typeface="字魂35号-经典雅黑" panose="02000000000000000000" pitchFamily="2" charset="-122"/>
                <a:cs typeface="Montserrat SemiBold" panose="00000700000000000000" charset="0"/>
              </a:rPr>
              <a:t>ĐÁNH</a:t>
            </a:r>
            <a:r>
              <a:rPr lang="en-US" altLang="zh-CN" sz="8000" b="1" dirty="0"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Showcard" panose="02040603050506020204" pitchFamily="18" charset="0"/>
                <a:ea typeface="字魂35号-经典雅黑" panose="02000000000000000000" pitchFamily="2" charset="-122"/>
                <a:cs typeface="Montserrat SemiBold" panose="00000700000000000000" charset="0"/>
              </a:rPr>
              <a:t> </a:t>
            </a:r>
            <a:r>
              <a:rPr lang="en-US" altLang="zh-CN" sz="8000" b="1" dirty="0" err="1"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Showcard" panose="02040603050506020204" pitchFamily="18" charset="0"/>
                <a:ea typeface="字魂35号-经典雅黑" panose="02000000000000000000" pitchFamily="2" charset="-122"/>
                <a:cs typeface="Montserrat SemiBold" panose="00000700000000000000" charset="0"/>
              </a:rPr>
              <a:t>GIÁ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D5096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UTM Showcard" panose="02040603050506020204" pitchFamily="18" charset="0"/>
              <a:ea typeface="字魂35号-经典雅黑" panose="02000000000000000000" pitchFamily="2" charset="-122"/>
              <a:cs typeface="Montserrat SemiBold" panose="0000070000000000000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5836C6-3DCB-6503-9BF2-97E2AF0B8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365" y="75067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20 tháng 3 năm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EBE4F3-6528-B883-888E-E8A3795FA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8835" y="633121"/>
            <a:ext cx="4916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BÀI HỌC STEM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3CBC94-67E9-6136-DA57-7F491909B2E4}"/>
              </a:ext>
            </a:extLst>
          </p:cNvPr>
          <p:cNvSpPr txBox="1"/>
          <p:nvPr/>
        </p:nvSpPr>
        <p:spPr>
          <a:xfrm>
            <a:off x="1658483" y="1190520"/>
            <a:ext cx="8875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Thực</a:t>
            </a:r>
            <a:r>
              <a:rPr kumimoji="0" lang="en-US" sz="36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hành</a:t>
            </a:r>
            <a:r>
              <a:rPr lang="en-US" sz="3600" b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latin typeface="UVN Binh Duong" pitchFamily="2" charset="0"/>
                <a:cs typeface="2005_iannnnnMTV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trải </a:t>
            </a:r>
            <a:r>
              <a:rPr kumimoji="0" lang="en-US" sz="3600" b="1" i="0" u="none" strike="noStrike" kern="1200" cap="none" spc="0" normalizeH="0" noProof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nghiệm</a:t>
            </a:r>
            <a:r>
              <a:rPr kumimoji="0" lang="en-US" sz="36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cùng bộ </a:t>
            </a:r>
            <a:r>
              <a:rPr kumimoji="0" lang="en-US" sz="3600" b="1" i="0" u="none" strike="noStrike" kern="1200" cap="none" spc="0" normalizeH="0" noProof="0" dirty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lắp</a:t>
            </a:r>
            <a:r>
              <a:rPr kumimoji="0" lang="en-US" sz="3600" b="1" i="0" u="none" strike="noStrike" kern="1200" cap="none" spc="0" normalizeH="0" noProof="0" dirty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ghép</a:t>
            </a:r>
            <a:r>
              <a:rPr kumimoji="0" lang="en-US" sz="3600" b="1" i="0" u="none" strike="noStrike" kern="1200" cap="none" spc="0" normalizeH="0" noProof="0" dirty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hình</a:t>
            </a:r>
            <a:r>
              <a:rPr kumimoji="0" lang="en-US" sz="36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phẳng (T2)</a:t>
            </a:r>
            <a:endParaRPr kumimoji="0" lang="en-US" sz="3600" b="1" i="0" u="none" strike="noStrike" kern="1200" cap="none" spc="0" normalizeH="0" baseline="0" noProof="0" dirty="0">
              <a:ln w="19050">
                <a:solidFill>
                  <a:srgbClr val="2BAACA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2BAACA"/>
                </a:outerShdw>
              </a:effectLst>
              <a:uLnTx/>
              <a:uFillTx/>
              <a:latin typeface="UVN Binh Duong" pitchFamily="2" charset="0"/>
              <a:cs typeface="2005_iannnnnMTV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47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http://previews.123rf.com/images/yuyuyi/yuyuyi1208/yuyuyi120800192/21782334-kids-and-frame-Stock-Vector-children-school-bor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20106" y="1914493"/>
            <a:ext cx="9997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Tahoma" panose="020B0604030504040204" pitchFamily="34" charset="0"/>
              </a:rPr>
              <a:t>CẢM ƠN CÁC EM!</a:t>
            </a:r>
            <a:endParaRPr kumimoji="0" lang="vi-VN" altLang="vi-VN" sz="6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84377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id="{BE268920-8C77-F33B-B046-D5A78E222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57200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20 tháng 3 năm 2024</a:t>
            </a:r>
          </a:p>
        </p:txBody>
      </p:sp>
      <p:sp>
        <p:nvSpPr>
          <p:cNvPr id="14339" name="TextBox 2">
            <a:extLst>
              <a:ext uri="{FF2B5EF4-FFF2-40B4-BE49-F238E27FC236}">
                <a16:creationId xmlns:a16="http://schemas.microsoft.com/office/drawing/2014/main" id="{79908EE3-B760-1424-BC52-3C3782EE3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7670" y="1015254"/>
            <a:ext cx="4916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BÀI HỌC STEM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A7CA13-40CD-4055-4CE2-FEE7F8E49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296" y="2138320"/>
            <a:ext cx="6456363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1AEB474-852E-4AE9-CA8D-1FADFA883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3D2347-68EA-7487-4599-F48A7616C23A}"/>
              </a:ext>
            </a:extLst>
          </p:cNvPr>
          <p:cNvSpPr txBox="1"/>
          <p:nvPr/>
        </p:nvSpPr>
        <p:spPr>
          <a:xfrm>
            <a:off x="3220720" y="262782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Tahoma" panose="020B0604030504040204" pitchFamily="34" charset="0"/>
              </a:rPr>
              <a:t>TRÒ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alt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Tahoma" panose="020B0604030504040204" pitchFamily="34" charset="0"/>
              </a:rPr>
              <a:t>CHƠI</a:t>
            </a:r>
            <a:endParaRPr kumimoji="0" lang="en-US" altLang="vi-VN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UTM Showcard" panose="02040603050506020204" pitchFamily="18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D7CAB3-F803-CE6B-AD9C-7C3505BAAE26}"/>
              </a:ext>
            </a:extLst>
          </p:cNvPr>
          <p:cNvSpPr/>
          <p:nvPr/>
        </p:nvSpPr>
        <p:spPr>
          <a:xfrm>
            <a:off x="884248" y="964378"/>
            <a:ext cx="10423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kumimoji="0" lang="en-US" sz="4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Tôi</a:t>
            </a: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tôi</a:t>
            </a:r>
            <a:r>
              <a:rPr lang="en-US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kumimoji="0" lang="vi-VN" sz="4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 descr="Shape, circle, square&#10;&#10;Description automatically generated">
            <a:extLst>
              <a:ext uri="{FF2B5EF4-FFF2-40B4-BE49-F238E27FC236}">
                <a16:creationId xmlns:a16="http://schemas.microsoft.com/office/drawing/2014/main" id="{F77A1377-11A2-5754-66B4-ABBE65D44D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1635760"/>
            <a:ext cx="8392160" cy="53436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54A83A4-0020-11B0-1D81-BA3DC054C246}"/>
              </a:ext>
            </a:extLst>
          </p:cNvPr>
          <p:cNvSpPr txBox="1"/>
          <p:nvPr/>
        </p:nvSpPr>
        <p:spPr>
          <a:xfrm>
            <a:off x="2938780" y="2713639"/>
            <a:ext cx="6314440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Mỗi nhóm đặt các thẻ hình trong bộ đồ dùng </a:t>
            </a:r>
          </a:p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trước mặt.</a:t>
            </a:r>
            <a:endParaRPr lang="en-US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Thực hiện lấy ra đúng hình theo yêu cầu và nêu đặc điểm của hình đó.</a:t>
            </a:r>
            <a:endParaRPr lang="en-US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Cả</a:t>
            </a:r>
            <a:r>
              <a:rPr lang="en-GB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lớp</a:t>
            </a:r>
            <a:r>
              <a:rPr lang="en-GB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</a:t>
            </a:r>
            <a:r>
              <a:rPr lang="vi-VN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hơi 4 lần</a:t>
            </a:r>
            <a:r>
              <a:rPr lang="en-GB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05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FB137303-BCB5-F946-3854-078E70AFB6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23BD4B-77F3-945A-0654-7AACF4660BCE}"/>
              </a:ext>
            </a:extLst>
          </p:cNvPr>
          <p:cNvSpPr txBox="1"/>
          <p:nvPr/>
        </p:nvSpPr>
        <p:spPr>
          <a:xfrm>
            <a:off x="1625600" y="242251"/>
            <a:ext cx="8686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UTM Colossali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Quan </a:t>
            </a: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UTM Colossali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UTM Colossali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UTM Colossali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UTM Colossali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UTM Colossali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UTM Colossali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UTM Colossali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UTM Colossali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UTM Colossali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UTM Colossali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UTM Colossali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UTM Colossali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UTM Colossali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UTM Colossali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UTM Colossali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UTM Colossali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UTM Colossali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yêu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UTM Colossali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UTM Colossali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UTM Colossalis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kumimoji="0" lang="vi-VN" sz="3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0001EC-BA8F-4822-0DFB-D917ABF2AD99}"/>
              </a:ext>
            </a:extLst>
          </p:cNvPr>
          <p:cNvSpPr txBox="1"/>
          <p:nvPr/>
        </p:nvSpPr>
        <p:spPr>
          <a:xfrm>
            <a:off x="7437121" y="1483360"/>
            <a:ext cx="111760" cy="399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EEDE87-97DB-EFEF-2AF5-F0E13FC32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762" y="1883172"/>
            <a:ext cx="7624689" cy="395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1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id="{BE268920-8C77-F33B-B046-D5A78E222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57200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20 tháng 3 năm 2024</a:t>
            </a:r>
          </a:p>
        </p:txBody>
      </p:sp>
      <p:sp>
        <p:nvSpPr>
          <p:cNvPr id="14339" name="TextBox 2">
            <a:extLst>
              <a:ext uri="{FF2B5EF4-FFF2-40B4-BE49-F238E27FC236}">
                <a16:creationId xmlns:a16="http://schemas.microsoft.com/office/drawing/2014/main" id="{79908EE3-B760-1424-BC52-3C3782EE3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7670" y="1015254"/>
            <a:ext cx="4916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BÀI HỌC STEM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EDC8D3-2929-5C68-70BB-A43BD042EE4A}"/>
              </a:ext>
            </a:extLst>
          </p:cNvPr>
          <p:cNvSpPr txBox="1"/>
          <p:nvPr/>
        </p:nvSpPr>
        <p:spPr>
          <a:xfrm>
            <a:off x="2152358" y="1859340"/>
            <a:ext cx="7498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Thực</a:t>
            </a:r>
            <a:r>
              <a:rPr kumimoji="0" lang="en-US" sz="48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hành</a:t>
            </a:r>
            <a:r>
              <a:rPr lang="en-US" sz="4800" b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latin typeface="UVN Binh Duong" pitchFamily="2" charset="0"/>
                <a:cs typeface="2005_iannnnnMTV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trải </a:t>
            </a:r>
            <a:r>
              <a:rPr kumimoji="0" lang="en-US" sz="4800" b="1" i="0" u="none" strike="noStrike" kern="1200" cap="none" spc="0" normalizeH="0" noProof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nghiệm</a:t>
            </a:r>
            <a:r>
              <a:rPr kumimoji="0" lang="en-US" sz="48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cùng bộ </a:t>
            </a:r>
            <a:r>
              <a:rPr kumimoji="0" lang="en-US" sz="4800" b="1" i="0" u="none" strike="noStrike" kern="1200" cap="none" spc="0" normalizeH="0" noProof="0" dirty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lắp</a:t>
            </a:r>
            <a:r>
              <a:rPr kumimoji="0" lang="en-US" sz="4800" b="1" i="0" u="none" strike="noStrike" kern="1200" cap="none" spc="0" normalizeH="0" noProof="0" dirty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ghép</a:t>
            </a:r>
            <a:r>
              <a:rPr kumimoji="0" lang="en-US" sz="4800" b="1" i="0" u="none" strike="noStrike" kern="1200" cap="none" spc="0" normalizeH="0" noProof="0" dirty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hình</a:t>
            </a:r>
            <a:r>
              <a:rPr kumimoji="0" lang="en-US" sz="48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phẳng (T2)</a:t>
            </a:r>
            <a:endParaRPr kumimoji="0" lang="en-US" sz="4800" b="1" i="0" u="none" strike="noStrike" kern="1200" cap="none" spc="0" normalizeH="0" baseline="0" noProof="0" dirty="0">
              <a:ln w="19050">
                <a:solidFill>
                  <a:srgbClr val="2BAACA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2BAACA"/>
                </a:outerShdw>
              </a:effectLst>
              <a:uLnTx/>
              <a:uFillTx/>
              <a:latin typeface="UVN Binh Duong" pitchFamily="2" charset="0"/>
              <a:cs typeface="2005_iannnnnMTV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61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4A00D8-A99D-275A-5A6C-6F55E5662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6795"/>
            <a:ext cx="11658600" cy="4896610"/>
          </a:xfrm>
          <a:prstGeom prst="rect">
            <a:avLst/>
          </a:prstGeom>
        </p:spPr>
      </p:pic>
      <p:sp>
        <p:nvSpPr>
          <p:cNvPr id="4" name="Flowchart: Alternative Process 3">
            <a:extLst>
              <a:ext uri="{FF2B5EF4-FFF2-40B4-BE49-F238E27FC236}">
                <a16:creationId xmlns:a16="http://schemas.microsoft.com/office/drawing/2014/main" id="{B2B53CB1-4A49-E95C-35BF-C612FC921593}"/>
              </a:ext>
            </a:extLst>
          </p:cNvPr>
          <p:cNvSpPr/>
          <p:nvPr/>
        </p:nvSpPr>
        <p:spPr>
          <a:xfrm>
            <a:off x="7984273" y="145283"/>
            <a:ext cx="3902927" cy="2042215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BD93DE-9428-43DC-DB25-168D33D15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1619" y="359259"/>
            <a:ext cx="3248234" cy="16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1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2E6BFFDB-C4A9-D11F-EF57-4C4CF9B5E5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4" t="16435" r="984" b="4398"/>
          <a:stretch/>
        </p:blipFill>
        <p:spPr>
          <a:xfrm>
            <a:off x="0" y="131866"/>
            <a:ext cx="5405939" cy="4279693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E7388EB6-47F6-05AD-8157-4EBBD3FBF3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1" t="28583" r="6316" b="20910"/>
          <a:stretch/>
        </p:blipFill>
        <p:spPr>
          <a:xfrm>
            <a:off x="6129314" y="131866"/>
            <a:ext cx="2376488" cy="1814514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72098D0A-2127-375F-5F0D-2E8B6E5446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088" y="457200"/>
            <a:ext cx="2376488" cy="1700213"/>
          </a:xfrm>
          <a:prstGeom prst="rect">
            <a:avLst/>
          </a:prstGeom>
        </p:spPr>
      </p:pic>
      <p:pic>
        <p:nvPicPr>
          <p:cNvPr id="9" name="Picture 8" descr="Shape, polygon&#10;&#10;Description automatically generated">
            <a:extLst>
              <a:ext uri="{FF2B5EF4-FFF2-40B4-BE49-F238E27FC236}">
                <a16:creationId xmlns:a16="http://schemas.microsoft.com/office/drawing/2014/main" id="{C46F0F9E-2D44-8BF7-2891-B0FF06FD35E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5" t="28175" r="14338" b="29653"/>
          <a:stretch/>
        </p:blipFill>
        <p:spPr>
          <a:xfrm>
            <a:off x="6713252" y="2443066"/>
            <a:ext cx="1602529" cy="1314895"/>
          </a:xfrm>
          <a:prstGeom prst="rect">
            <a:avLst/>
          </a:prstGeom>
        </p:spPr>
      </p:pic>
      <p:pic>
        <p:nvPicPr>
          <p:cNvPr id="7" name="Picture 6" descr="A picture containing text, clipart, businesscard, vector graphics&#10;&#10;Description automatically generated">
            <a:extLst>
              <a:ext uri="{FF2B5EF4-FFF2-40B4-BE49-F238E27FC236}">
                <a16:creationId xmlns:a16="http://schemas.microsoft.com/office/drawing/2014/main" id="{5E52F2A4-C5A6-8AC7-A4FF-27B30A84E8A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" t="20237" r="16311" b="20983"/>
          <a:stretch/>
        </p:blipFill>
        <p:spPr>
          <a:xfrm>
            <a:off x="8589363" y="2450438"/>
            <a:ext cx="1424067" cy="1488108"/>
          </a:xfrm>
          <a:prstGeom prst="rect">
            <a:avLst/>
          </a:prstGeom>
        </p:spPr>
      </p:pic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C9DB2754-71BA-0958-7F93-B07415DFE7A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6" t="20237" r="10992" b="20983"/>
          <a:stretch/>
        </p:blipFill>
        <p:spPr>
          <a:xfrm>
            <a:off x="10432946" y="2601369"/>
            <a:ext cx="1279630" cy="13371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0C00999-459A-4E1C-8140-240ED816AB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29177" y="4268201"/>
            <a:ext cx="2943225" cy="2790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03A417-0393-4789-962C-3DA97B2D7A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3467" y="4394009"/>
            <a:ext cx="2085975" cy="2257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74CCCA-B0A9-4029-A3B8-E7964711EA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5631" y="4658661"/>
            <a:ext cx="1662972" cy="16140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6A2A7C-5E5E-47B7-A1CA-0F785B1041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08702" y="4326998"/>
            <a:ext cx="1430060" cy="197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00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55994E7-E509-5C10-311A-C153A4E7922D}"/>
              </a:ext>
            </a:extLst>
          </p:cNvPr>
          <p:cNvSpPr txBox="1"/>
          <p:nvPr/>
        </p:nvSpPr>
        <p:spPr>
          <a:xfrm>
            <a:off x="1661160" y="4657618"/>
            <a:ext cx="9159240" cy="1706880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UTM Showcard" panose="02040603050506020204" pitchFamily="18" charset="0"/>
                <a:ea typeface="字魂35号-经典雅黑" panose="02000000000000000000" pitchFamily="2" charset="-122"/>
                <a:cs typeface="Montserrat SemiBold" panose="00000700000000000000" charset="0"/>
              </a:rPr>
              <a:t>TIÊU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UTM Showcard" panose="02040603050506020204" pitchFamily="18" charset="0"/>
                <a:ea typeface="字魂35号-经典雅黑" panose="02000000000000000000" pitchFamily="2" charset="-122"/>
                <a:cs typeface="Montserrat SemiBold" panose="00000700000000000000" charset="0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UTM Showcard" panose="02040603050506020204" pitchFamily="18" charset="0"/>
                <a:ea typeface="字魂35号-经典雅黑" panose="02000000000000000000" pitchFamily="2" charset="-122"/>
                <a:cs typeface="Montserrat SemiBold" panose="00000700000000000000" charset="0"/>
              </a:rPr>
              <a:t>CHÍ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UTM Showcard" panose="02040603050506020204" pitchFamily="18" charset="0"/>
                <a:ea typeface="字魂35号-经典雅黑" panose="02000000000000000000" pitchFamily="2" charset="-122"/>
                <a:cs typeface="Montserrat SemiBold" panose="00000700000000000000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b="1" dirty="0"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Showcard" panose="02040603050506020204" pitchFamily="18" charset="0"/>
                <a:ea typeface="字魂35号-经典雅黑" panose="02000000000000000000" pitchFamily="2" charset="-122"/>
                <a:cs typeface="Montserrat SemiBold" panose="00000700000000000000" charset="0"/>
              </a:rPr>
              <a:t> BỘ LẮP GHÉP HÌNH </a:t>
            </a:r>
            <a:r>
              <a:rPr lang="en-US" altLang="zh-CN" sz="8800" b="1" dirty="0" smtClean="0"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Showcard" panose="02040603050506020204" pitchFamily="18" charset="0"/>
                <a:ea typeface="字魂35号-经典雅黑" panose="02000000000000000000" pitchFamily="2" charset="-122"/>
                <a:cs typeface="Montserrat SemiBold" panose="00000700000000000000" charset="0"/>
              </a:rPr>
              <a:t>PHẲNG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D5096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UTM Showcard" panose="02040603050506020204" pitchFamily="18" charset="0"/>
              <a:ea typeface="字魂35号-经典雅黑" panose="02000000000000000000" pitchFamily="2" charset="-122"/>
              <a:cs typeface="Montserrat SemiBold" panose="0000070000000000000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C05FA3-53CD-E46D-9F44-28F64F9EA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-88709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20 tháng 3 năm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274DF7-6D7E-98D0-F69B-9ECBEFB7B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7670" y="469345"/>
            <a:ext cx="4916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BÀI HỌC STEM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0E52DC-4252-1C7F-8665-BFA4C5E7E128}"/>
              </a:ext>
            </a:extLst>
          </p:cNvPr>
          <p:cNvSpPr txBox="1"/>
          <p:nvPr/>
        </p:nvSpPr>
        <p:spPr>
          <a:xfrm>
            <a:off x="1687318" y="1026744"/>
            <a:ext cx="88750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Thực</a:t>
            </a:r>
            <a:r>
              <a:rPr kumimoji="0" lang="en-US" sz="48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hành</a:t>
            </a:r>
            <a:r>
              <a:rPr lang="en-US" sz="4800" b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latin typeface="UVN Binh Duong" pitchFamily="2" charset="0"/>
                <a:cs typeface="2005_iannnnnMTV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trải </a:t>
            </a:r>
            <a:r>
              <a:rPr kumimoji="0" lang="en-US" sz="4800" b="1" i="0" u="none" strike="noStrike" kern="1200" cap="none" spc="0" normalizeH="0" noProof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nghiệm</a:t>
            </a:r>
            <a:r>
              <a:rPr kumimoji="0" lang="en-US" sz="48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cùng bộ </a:t>
            </a:r>
            <a:r>
              <a:rPr kumimoji="0" lang="en-US" sz="4800" b="1" i="0" u="none" strike="noStrike" kern="1200" cap="none" spc="0" normalizeH="0" noProof="0" dirty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lắp</a:t>
            </a:r>
            <a:r>
              <a:rPr kumimoji="0" lang="en-US" sz="4800" b="1" i="0" u="none" strike="noStrike" kern="1200" cap="none" spc="0" normalizeH="0" noProof="0" dirty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ghép</a:t>
            </a:r>
            <a:r>
              <a:rPr kumimoji="0" lang="en-US" sz="4800" b="1" i="0" u="none" strike="noStrike" kern="1200" cap="none" spc="0" normalizeH="0" noProof="0" dirty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err="1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hình</a:t>
            </a:r>
            <a:r>
              <a:rPr kumimoji="0" lang="en-US" sz="4800" b="1" i="0" u="none" strike="noStrike" kern="1200" cap="none" spc="0" normalizeH="0" noProof="0">
                <a:ln w="19050">
                  <a:solidFill>
                    <a:srgbClr val="2BAAC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2BAACA"/>
                  </a:outerShdw>
                </a:effectLst>
                <a:uLnTx/>
                <a:uFillTx/>
                <a:latin typeface="UVN Binh Duong" pitchFamily="2" charset="0"/>
                <a:cs typeface="2005_iannnnnMTV" panose="02000000000000000000" pitchFamily="2" charset="0"/>
              </a:rPr>
              <a:t> phẳng (T2)</a:t>
            </a:r>
            <a:endParaRPr kumimoji="0" lang="en-US" sz="4800" b="1" i="0" u="none" strike="noStrike" kern="1200" cap="none" spc="0" normalizeH="0" baseline="0" noProof="0" dirty="0">
              <a:ln w="19050">
                <a:solidFill>
                  <a:srgbClr val="2BAACA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2BAACA"/>
                </a:outerShdw>
              </a:effectLst>
              <a:uLnTx/>
              <a:uFillTx/>
              <a:latin typeface="UVN Binh Duong" pitchFamily="2" charset="0"/>
              <a:cs typeface="2005_iannnnnMTV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3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B1A95081-25EA-8760-41D8-614200914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5994E7-E509-5C10-311A-C153A4E7922D}"/>
              </a:ext>
            </a:extLst>
          </p:cNvPr>
          <p:cNvSpPr txBox="1"/>
          <p:nvPr/>
        </p:nvSpPr>
        <p:spPr>
          <a:xfrm>
            <a:off x="1780633" y="1850346"/>
            <a:ext cx="8630734" cy="657922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3600" b="1" dirty="0">
                <a:solidFill>
                  <a:srgbClr val="D5096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AllRoundGothic" panose="020B0703020202020104" pitchFamily="34" charset="-93"/>
                <a:ea typeface="字魂35号-经典雅黑" panose="02000000000000000000" pitchFamily="2" charset="-122"/>
                <a:cs typeface="Montserrat SemiBold" panose="00000700000000000000" charset="0"/>
              </a:rPr>
              <a:t>TIÊU CHÍ BỘ LẮP GHÉP HÌNH PHẲNG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D5096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#9Slide03 AllRoundGothic" panose="020B0703020202020104" pitchFamily="34" charset="-93"/>
              <a:ea typeface="字魂35号-经典雅黑" panose="02000000000000000000" pitchFamily="2" charset="-122"/>
              <a:cs typeface="Montserrat SemiBold" panose="0000070000000000000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21DD20-63FE-1945-509B-D8EE0536F002}"/>
              </a:ext>
            </a:extLst>
          </p:cNvPr>
          <p:cNvSpPr txBox="1"/>
          <p:nvPr/>
        </p:nvSpPr>
        <p:spPr>
          <a:xfrm>
            <a:off x="2442117" y="2296395"/>
            <a:ext cx="76051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GB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 lắp ghép hình gồm một số hình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thể lắp ghép liền khít với nhau tạo thành những hình mới.   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 sắc</a:t>
            </a:r>
            <a:r>
              <a:rPr lang="en-GB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GB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ử dụng được nhiều lần.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36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PowerPointHub-Learn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B93"/>
      </a:accent1>
      <a:accent2>
        <a:srgbClr val="2BAACA"/>
      </a:accent2>
      <a:accent3>
        <a:srgbClr val="80BA3F"/>
      </a:accent3>
      <a:accent4>
        <a:srgbClr val="EB871E"/>
      </a:accent4>
      <a:accent5>
        <a:srgbClr val="FFE21A"/>
      </a:accent5>
      <a:accent6>
        <a:srgbClr val="47596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487</Words>
  <Application>Microsoft Office PowerPoint</Application>
  <PresentationFormat>Widescreen</PresentationFormat>
  <Paragraphs>75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7" baseType="lpstr">
      <vt:lpstr>#9Slide03 AllRoundGothic</vt:lpstr>
      <vt:lpstr>#9Slide03 AmpleSoft Bold</vt:lpstr>
      <vt:lpstr>#9Slide03 Arima Madurai</vt:lpstr>
      <vt:lpstr>#9Slide03 SVNEvery Movie Every </vt:lpstr>
      <vt:lpstr>2005_iannnnnMTV</vt:lpstr>
      <vt:lpstr>Arial</vt:lpstr>
      <vt:lpstr>Calibri</vt:lpstr>
      <vt:lpstr>Calibri Light</vt:lpstr>
      <vt:lpstr>Montserrat SemiBold</vt:lpstr>
      <vt:lpstr>Tahoma</vt:lpstr>
      <vt:lpstr>Times New Roman</vt:lpstr>
      <vt:lpstr>UTM Colossalis</vt:lpstr>
      <vt:lpstr>UTM Cookies</vt:lpstr>
      <vt:lpstr>UTM Guanine</vt:lpstr>
      <vt:lpstr>UTM Showcard</vt:lpstr>
      <vt:lpstr>UVN Binh Duong</vt:lpstr>
      <vt:lpstr>Wingdings</vt:lpstr>
      <vt:lpstr>字魂35号-经典雅黑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Phương Thảo</dc:creator>
  <cp:lastModifiedBy>Admin</cp:lastModifiedBy>
  <cp:revision>45</cp:revision>
  <dcterms:created xsi:type="dcterms:W3CDTF">2023-03-26T13:02:23Z</dcterms:created>
  <dcterms:modified xsi:type="dcterms:W3CDTF">2024-04-23T13:56:38Z</dcterms:modified>
</cp:coreProperties>
</file>