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100" d="100"/>
          <a:sy n="100" d="100"/>
        </p:scale>
        <p:origin x="-28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350364"/>
            <a:ext cx="75694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36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xmlns="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64</Words>
  <Application>Microsoft Office PowerPoint</Application>
  <PresentationFormat>On-screen Show (16:9)</PresentationFormat>
  <Paragraphs>13</Paragraphs>
  <Slides>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38</cp:revision>
  <dcterms:created xsi:type="dcterms:W3CDTF">2017-01-10T13:46:13Z</dcterms:created>
  <dcterms:modified xsi:type="dcterms:W3CDTF">2024-04-23T02:12:53Z</dcterms:modified>
</cp:coreProperties>
</file>