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79" r:id="rId3"/>
    <p:sldId id="285" r:id="rId4"/>
    <p:sldId id="290" r:id="rId5"/>
    <p:sldId id="286" r:id="rId6"/>
    <p:sldId id="287" r:id="rId7"/>
  </p:sldIdLst>
  <p:sldSz cx="9144000" cy="5143500" type="screen16x9"/>
  <p:notesSz cx="6858000" cy="9144000"/>
  <p:custDataLst>
    <p:tags r:id="rId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2" id="{9F60823D-ED45-406B-A127-289E07A3A261}">
          <p14:sldIdLst>
            <p14:sldId id="279"/>
            <p14:sldId id="285"/>
            <p14:sldId id="290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>
        <p:scale>
          <a:sx n="100" d="100"/>
          <a:sy n="100" d="100"/>
        </p:scale>
        <p:origin x="-282" y="1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t>23/04/2024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8135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50427" y="461874"/>
            <a:ext cx="73352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36: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36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 HÀNH XEM LỊCH VÀ GIỜ</a:t>
            </a:r>
            <a:endParaRPr lang="zh-CN" altLang="en-US" sz="36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42452" y="-42580"/>
            <a:ext cx="3022600" cy="12599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3164" r="72279" b="83664"/>
          <a:stretch/>
        </p:blipFill>
        <p:spPr>
          <a:xfrm>
            <a:off x="3823289" y="731520"/>
            <a:ext cx="2303192" cy="525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4" t="21531" r="45992" b="60765"/>
          <a:stretch/>
        </p:blipFill>
        <p:spPr>
          <a:xfrm>
            <a:off x="28659" y="1269658"/>
            <a:ext cx="3293523" cy="20127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9930" y="1371001"/>
            <a:ext cx="3112199" cy="19202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7" t="39365" r="46063" b="41333"/>
          <a:stretch/>
        </p:blipFill>
        <p:spPr>
          <a:xfrm>
            <a:off x="6447444" y="1371000"/>
            <a:ext cx="2696556" cy="19202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5" t="39873" r="8476" b="42717"/>
          <a:stretch/>
        </p:blipFill>
        <p:spPr>
          <a:xfrm>
            <a:off x="169817" y="3225977"/>
            <a:ext cx="2960548" cy="18815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4" t="59937" r="47136" b="22285"/>
          <a:stretch/>
        </p:blipFill>
        <p:spPr>
          <a:xfrm>
            <a:off x="3130365" y="3291293"/>
            <a:ext cx="3100618" cy="19207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59429" r="7760" b="22793"/>
          <a:stretch/>
        </p:blipFill>
        <p:spPr>
          <a:xfrm>
            <a:off x="6255627" y="3282367"/>
            <a:ext cx="2935904" cy="1818703"/>
          </a:xfrm>
          <a:prstGeom prst="rect">
            <a:avLst/>
          </a:prstGeom>
        </p:spPr>
      </p:pic>
      <p:sp>
        <p:nvSpPr>
          <p:cNvPr id="17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3823289" y="157629"/>
            <a:ext cx="25588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52016" y="1084297"/>
            <a:ext cx="5882886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lphaLcParenR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lphaLcParenR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lphaLcParenR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2486" r="40927" b="81297"/>
          <a:stretch/>
        </p:blipFill>
        <p:spPr>
          <a:xfrm>
            <a:off x="0" y="-159912"/>
            <a:ext cx="5986918" cy="10294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0" t="20316" r="4898" b="20762"/>
          <a:stretch/>
        </p:blipFill>
        <p:spPr>
          <a:xfrm>
            <a:off x="5850858" y="54893"/>
            <a:ext cx="3384582" cy="4804490"/>
          </a:xfrm>
          <a:prstGeom prst="rect">
            <a:avLst/>
          </a:prstGeom>
        </p:spPr>
      </p:pic>
      <p:sp>
        <p:nvSpPr>
          <p:cNvPr id="10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1850336" y="1497955"/>
            <a:ext cx="104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1850336" y="2376958"/>
            <a:ext cx="104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1872106" y="3230963"/>
            <a:ext cx="104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1843917" y="4158655"/>
            <a:ext cx="140873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104032" y="1249480"/>
            <a:ext cx="58828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52016" y="1203523"/>
            <a:ext cx="588288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34604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9" grpId="0" animBg="1"/>
      <p:bldP spid="9" grpId="1" animBg="1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0"/>
            <a:ext cx="1842419" cy="80210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46BB5324-A479-4F8F-ACC6-E3A6570487D5}"/>
              </a:ext>
            </a:extLst>
          </p:cNvPr>
          <p:cNvSpPr txBox="1"/>
          <p:nvPr/>
        </p:nvSpPr>
        <p:spPr>
          <a:xfrm>
            <a:off x="723323" y="4106795"/>
            <a:ext cx="639497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605237" y="4505703"/>
            <a:ext cx="776948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t="6349" r="9550" b="60635"/>
          <a:stretch/>
        </p:blipFill>
        <p:spPr>
          <a:xfrm>
            <a:off x="113332" y="676909"/>
            <a:ext cx="5512526" cy="3171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8" t="39570" r="44012" b="41588"/>
          <a:stretch/>
        </p:blipFill>
        <p:spPr>
          <a:xfrm>
            <a:off x="5575912" y="668712"/>
            <a:ext cx="3398272" cy="203780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532814" y="4238099"/>
            <a:ext cx="339634" cy="2449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576385" y="4234279"/>
            <a:ext cx="339634" cy="2449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3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054599" y="4234279"/>
            <a:ext cx="339634" cy="2449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1495893" y="942164"/>
            <a:ext cx="693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1842419" y="2382886"/>
            <a:ext cx="1206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2099313" y="3438901"/>
            <a:ext cx="2334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7118293" y="4491657"/>
            <a:ext cx="190214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/>
      <p:bldP spid="13" grpId="0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-2952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62021" r="11425" b="11092"/>
          <a:stretch/>
        </p:blipFill>
        <p:spPr>
          <a:xfrm>
            <a:off x="0" y="1194273"/>
            <a:ext cx="5327829" cy="3064120"/>
          </a:xfrm>
          <a:prstGeom prst="rect">
            <a:avLst/>
          </a:prstGeom>
        </p:spPr>
      </p:pic>
      <p:sp>
        <p:nvSpPr>
          <p:cNvPr id="9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6910251" y="4258393"/>
            <a:ext cx="114518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374471" y="4381503"/>
            <a:ext cx="726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5367017" y="455386"/>
            <a:ext cx="384229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486399" y="455386"/>
            <a:ext cx="3331031" cy="128484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5644969" y="1097806"/>
            <a:ext cx="3331031" cy="128484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6" grpId="0" animBg="1"/>
      <p:bldP spid="6" grpId="1" animBg="1"/>
      <p:bldP spid="13" grpId="0" animBg="1"/>
      <p:bldP spid="1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</TotalTime>
  <Words>161</Words>
  <Application>Microsoft Office PowerPoint</Application>
  <PresentationFormat>On-screen Show (16:9)</PresentationFormat>
  <Paragraphs>34</Paragraphs>
  <Slides>6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Windows User</cp:lastModifiedBy>
  <cp:revision>38</cp:revision>
  <dcterms:created xsi:type="dcterms:W3CDTF">2017-01-10T13:46:13Z</dcterms:created>
  <dcterms:modified xsi:type="dcterms:W3CDTF">2024-04-23T02:15:03Z</dcterms:modified>
</cp:coreProperties>
</file>