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443" r:id="rId15"/>
    <p:sldId id="444" r:id="rId16"/>
    <p:sldId id="289" r:id="rId17"/>
    <p:sldId id="29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4635749" y="158082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B74E0-BB7D-6952-CC55-72459982DF41}"/>
              </a:ext>
            </a:extLst>
          </p:cNvPr>
          <p:cNvSpPr txBox="1"/>
          <p:nvPr/>
        </p:nvSpPr>
        <p:spPr>
          <a:xfrm>
            <a:off x="4115058" y="2461032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914" y="345177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361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2024-02-07T09:56:32Z</dcterms:created>
  <dcterms:modified xsi:type="dcterms:W3CDTF">2024-04-25T14:16:09Z</dcterms:modified>
</cp:coreProperties>
</file>