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62" r:id="rId2"/>
    <p:sldId id="410" r:id="rId3"/>
    <p:sldId id="262" r:id="rId4"/>
    <p:sldId id="275" r:id="rId5"/>
    <p:sldId id="343" r:id="rId6"/>
    <p:sldId id="411" r:id="rId7"/>
    <p:sldId id="361" r:id="rId8"/>
    <p:sldId id="372" r:id="rId9"/>
    <p:sldId id="259" r:id="rId10"/>
    <p:sldId id="369" r:id="rId11"/>
    <p:sldId id="292" r:id="rId12"/>
    <p:sldId id="413" r:id="rId13"/>
    <p:sldId id="414" r:id="rId14"/>
    <p:sldId id="415" r:id="rId15"/>
    <p:sldId id="416" r:id="rId16"/>
    <p:sldId id="318" r:id="rId17"/>
    <p:sldId id="417" r:id="rId18"/>
    <p:sldId id="405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385" r:id="rId27"/>
    <p:sldId id="395" r:id="rId28"/>
    <p:sldId id="425" r:id="rId29"/>
    <p:sldId id="4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341</Words>
  <Application>Microsoft Office PowerPoint</Application>
  <PresentationFormat>Widescreen</PresentationFormat>
  <Paragraphs>46</Paragraphs>
  <Slides>29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等线</vt:lpstr>
      <vt:lpstr>LNTH-Hoa Nho LNTH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31</cp:revision>
  <dcterms:created xsi:type="dcterms:W3CDTF">2024-01-23T12:54:10Z</dcterms:created>
  <dcterms:modified xsi:type="dcterms:W3CDTF">2024-04-15T15:05:57Z</dcterms:modified>
</cp:coreProperties>
</file>