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8" r:id="rId3"/>
    <p:sldId id="276" r:id="rId4"/>
    <p:sldId id="277" r:id="rId5"/>
    <p:sldId id="278" r:id="rId6"/>
    <p:sldId id="256" r:id="rId7"/>
    <p:sldId id="263" r:id="rId8"/>
    <p:sldId id="264" r:id="rId9"/>
    <p:sldId id="284" r:id="rId10"/>
    <p:sldId id="266" r:id="rId11"/>
    <p:sldId id="267" r:id="rId12"/>
    <p:sldId id="268" r:id="rId13"/>
    <p:sldId id="285" r:id="rId14"/>
    <p:sldId id="286" r:id="rId15"/>
    <p:sldId id="287" r:id="rId16"/>
    <p:sldId id="279" r:id="rId17"/>
    <p:sldId id="288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4B48-B84B-42A7-90FA-5B7FF663CF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5" Type="http://schemas.openxmlformats.org/officeDocument/2006/relationships/image" Target="../media/image40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9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3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3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A8B64D-FB7B-DA00-AE0A-517722D14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74" y="1637420"/>
            <a:ext cx="6846401" cy="270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42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name="adj" fmla="val 249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name="adj" fmla="val 6515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43856" y="22725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443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335</Words>
  <Application>Microsoft Office PowerPoint</Application>
  <PresentationFormat>Widescreen</PresentationFormat>
  <Paragraphs>85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Coiny</vt:lpstr>
      <vt:lpstr>Montserrat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TKA</cp:lastModifiedBy>
  <cp:revision>26</cp:revision>
  <dcterms:created xsi:type="dcterms:W3CDTF">2024-01-09T06:59:50Z</dcterms:created>
  <dcterms:modified xsi:type="dcterms:W3CDTF">2024-04-15T15:09:57Z</dcterms:modified>
</cp:coreProperties>
</file>