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61" r:id="rId3"/>
    <p:sldId id="320" r:id="rId4"/>
    <p:sldId id="339" r:id="rId5"/>
    <p:sldId id="260" r:id="rId6"/>
    <p:sldId id="257" r:id="rId7"/>
    <p:sldId id="313" r:id="rId8"/>
    <p:sldId id="318" r:id="rId9"/>
    <p:sldId id="317" r:id="rId10"/>
    <p:sldId id="316" r:id="rId11"/>
    <p:sldId id="321" r:id="rId12"/>
    <p:sldId id="340" r:id="rId13"/>
    <p:sldId id="341" r:id="rId14"/>
    <p:sldId id="342" r:id="rId15"/>
    <p:sldId id="326" r:id="rId16"/>
    <p:sldId id="343" r:id="rId17"/>
    <p:sldId id="344" r:id="rId18"/>
    <p:sldId id="345" r:id="rId19"/>
    <p:sldId id="346" r:id="rId20"/>
    <p:sldId id="347" r:id="rId21"/>
    <p:sldId id="348" r:id="rId22"/>
    <p:sldId id="349" r:id="rId23"/>
    <p:sldId id="283" r:id="rId24"/>
    <p:sldId id="350" r:id="rId25"/>
    <p:sldId id="352" r:id="rId26"/>
    <p:sldId id="351"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8198-E308-46BF-8E8E-B7DA7B7A33CB}"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9C31-23EB-40CA-BB6C-FCB265C4B8E8}" type="slidenum">
              <a:rPr lang="en-US" smtClean="0"/>
              <a:t>‹#›</a:t>
            </a:fld>
            <a:endParaRPr lang="en-US"/>
          </a:p>
        </p:txBody>
      </p:sp>
    </p:spTree>
    <p:extLst>
      <p:ext uri="{BB962C8B-B14F-4D97-AF65-F5344CB8AC3E}">
        <p14:creationId xmlns:p14="http://schemas.microsoft.com/office/powerpoint/2010/main" val="201335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91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142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300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4511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94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0535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715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3719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1363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8454242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599833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522258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0401338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466622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39236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4029820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453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629727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9927662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4/15/2024</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823603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4262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0548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818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097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66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8391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209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2024/4/15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13710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4/15/2024</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37769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5.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6"/>
          <a:stretch>
            <a:fillRect/>
          </a:stretch>
        </p:blipFill>
        <p:spPr>
          <a:xfrm>
            <a:off x="3667968" y="2497592"/>
            <a:ext cx="6913463" cy="1969179"/>
          </a:xfrm>
          <a:prstGeom prst="rect">
            <a:avLst/>
          </a:prstGeom>
        </p:spPr>
      </p:pic>
    </p:spTree>
    <p:extLst>
      <p:ext uri="{BB962C8B-B14F-4D97-AF65-F5344CB8AC3E}">
        <p14:creationId xmlns:p14="http://schemas.microsoft.com/office/powerpoint/2010/main" val="405384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98401" y="1432903"/>
            <a:ext cx="9818239" cy="137125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4"/>
                  </a:moveTo>
                  <a:cubicBezTo>
                    <a:pt x="-52199" y="181124"/>
                    <a:pt x="158538" y="-44311"/>
                    <a:pt x="415755" y="0"/>
                  </a:cubicBezTo>
                  <a:cubicBezTo>
                    <a:pt x="2430114" y="-13380"/>
                    <a:pt x="3068573" y="258090"/>
                    <a:pt x="4940109" y="0"/>
                  </a:cubicBezTo>
                  <a:cubicBezTo>
                    <a:pt x="5097837" y="-4707"/>
                    <a:pt x="5281729" y="135272"/>
                    <a:pt x="5355866" y="415754"/>
                  </a:cubicBezTo>
                  <a:cubicBezTo>
                    <a:pt x="5294882" y="725473"/>
                    <a:pt x="5423609" y="1814838"/>
                    <a:pt x="5355866" y="2078727"/>
                  </a:cubicBezTo>
                  <a:cubicBezTo>
                    <a:pt x="5329658" y="2250208"/>
                    <a:pt x="5196506" y="2357252"/>
                    <a:pt x="4940109" y="2494484"/>
                  </a:cubicBezTo>
                  <a:cubicBezTo>
                    <a:pt x="4133656" y="3632210"/>
                    <a:pt x="2275929" y="3018459"/>
                    <a:pt x="415755" y="2494484"/>
                  </a:cubicBezTo>
                  <a:cubicBezTo>
                    <a:pt x="116379" y="2475124"/>
                    <a:pt x="38536" y="2234575"/>
                    <a:pt x="0" y="2078727"/>
                  </a:cubicBezTo>
                  <a:cubicBezTo>
                    <a:pt x="97117" y="1808862"/>
                    <a:pt x="5425" y="644933"/>
                    <a:pt x="0" y="415754"/>
                  </a:cubicBezTo>
                  <a:close/>
                </a:path>
                <a:path w="5355866" h="2494484" stroke="0" extrusionOk="0">
                  <a:moveTo>
                    <a:pt x="0" y="415754"/>
                  </a:moveTo>
                  <a:cubicBezTo>
                    <a:pt x="6237" y="323342"/>
                    <a:pt x="195548" y="137393"/>
                    <a:pt x="415755" y="0"/>
                  </a:cubicBezTo>
                  <a:cubicBezTo>
                    <a:pt x="849052" y="-18422"/>
                    <a:pt x="4242765" y="-194165"/>
                    <a:pt x="4940109" y="0"/>
                  </a:cubicBezTo>
                  <a:cubicBezTo>
                    <a:pt x="5156878" y="-10402"/>
                    <a:pt x="5375893" y="197135"/>
                    <a:pt x="5355866" y="415754"/>
                  </a:cubicBezTo>
                  <a:cubicBezTo>
                    <a:pt x="5183609" y="1012468"/>
                    <a:pt x="5379676" y="1342964"/>
                    <a:pt x="5355866" y="2078727"/>
                  </a:cubicBezTo>
                  <a:cubicBezTo>
                    <a:pt x="5334549" y="2419358"/>
                    <a:pt x="5162617" y="2470946"/>
                    <a:pt x="4940109" y="2494484"/>
                  </a:cubicBezTo>
                  <a:cubicBezTo>
                    <a:pt x="2944582" y="2619030"/>
                    <a:pt x="1059750" y="2843651"/>
                    <a:pt x="415755" y="2494484"/>
                  </a:cubicBezTo>
                  <a:cubicBezTo>
                    <a:pt x="169879" y="2496796"/>
                    <a:pt x="6398" y="2329175"/>
                    <a:pt x="0" y="2078727"/>
                  </a:cubicBezTo>
                  <a:cubicBezTo>
                    <a:pt x="19966" y="1699484"/>
                    <a:pt x="-143347" y="857251"/>
                    <a:pt x="0" y="415754"/>
                  </a:cubicBezTo>
                  <a:close/>
                </a:path>
                <a:path w="5355866" h="2494484" fill="none" stroke="0" extrusionOk="0">
                  <a:moveTo>
                    <a:pt x="0" y="415754"/>
                  </a:moveTo>
                  <a:cubicBezTo>
                    <a:pt x="1940" y="304524"/>
                    <a:pt x="233325" y="-60149"/>
                    <a:pt x="415755" y="0"/>
                  </a:cubicBezTo>
                  <a:cubicBezTo>
                    <a:pt x="2596974" y="70199"/>
                    <a:pt x="2920552" y="191147"/>
                    <a:pt x="4940109" y="0"/>
                  </a:cubicBezTo>
                  <a:cubicBezTo>
                    <a:pt x="5170246" y="41391"/>
                    <a:pt x="5357590" y="123003"/>
                    <a:pt x="5355866" y="415754"/>
                  </a:cubicBezTo>
                  <a:cubicBezTo>
                    <a:pt x="5286201" y="780385"/>
                    <a:pt x="5438202" y="1757233"/>
                    <a:pt x="5355866" y="2078727"/>
                  </a:cubicBezTo>
                  <a:cubicBezTo>
                    <a:pt x="5331087" y="2326298"/>
                    <a:pt x="5222507" y="2385874"/>
                    <a:pt x="4940109" y="2494484"/>
                  </a:cubicBezTo>
                  <a:cubicBezTo>
                    <a:pt x="4080969" y="1557279"/>
                    <a:pt x="1986483" y="2937215"/>
                    <a:pt x="415755" y="2494484"/>
                  </a:cubicBezTo>
                  <a:cubicBezTo>
                    <a:pt x="117035" y="2439512"/>
                    <a:pt x="16413" y="2289858"/>
                    <a:pt x="0" y="2078727"/>
                  </a:cubicBezTo>
                  <a:cubicBezTo>
                    <a:pt x="61281" y="1846717"/>
                    <a:pt x="-1386" y="626774"/>
                    <a:pt x="0" y="415754"/>
                  </a:cubicBezTo>
                  <a:close/>
                </a:path>
                <a:path w="5355866" h="2494484" fill="none" stroke="0" extrusionOk="0">
                  <a:moveTo>
                    <a:pt x="0" y="415754"/>
                  </a:moveTo>
                  <a:cubicBezTo>
                    <a:pt x="-25817" y="224891"/>
                    <a:pt x="189011" y="-30562"/>
                    <a:pt x="415755" y="0"/>
                  </a:cubicBezTo>
                  <a:cubicBezTo>
                    <a:pt x="2524725" y="446"/>
                    <a:pt x="2977208" y="259389"/>
                    <a:pt x="4940109" y="0"/>
                  </a:cubicBezTo>
                  <a:cubicBezTo>
                    <a:pt x="5133191" y="12294"/>
                    <a:pt x="5313594" y="115838"/>
                    <a:pt x="5355866" y="415754"/>
                  </a:cubicBezTo>
                  <a:cubicBezTo>
                    <a:pt x="5300478" y="771242"/>
                    <a:pt x="5384563" y="1804664"/>
                    <a:pt x="5355866" y="2078727"/>
                  </a:cubicBezTo>
                  <a:cubicBezTo>
                    <a:pt x="5366040" y="2283952"/>
                    <a:pt x="5220027" y="2354552"/>
                    <a:pt x="4940109" y="2494484"/>
                  </a:cubicBezTo>
                  <a:cubicBezTo>
                    <a:pt x="4157725" y="3457687"/>
                    <a:pt x="1974949" y="3176577"/>
                    <a:pt x="415755" y="2494484"/>
                  </a:cubicBezTo>
                  <a:cubicBezTo>
                    <a:pt x="132879" y="2473486"/>
                    <a:pt x="11414" y="2272391"/>
                    <a:pt x="0" y="2078727"/>
                  </a:cubicBezTo>
                  <a:cubicBezTo>
                    <a:pt x="95383" y="1830447"/>
                    <a:pt x="2224" y="655656"/>
                    <a:pt x="0" y="415754"/>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24074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000" b="1" i="0" dirty="0">
                  <a:solidFill>
                    <a:srgbClr val="000000"/>
                  </a:solidFill>
                  <a:effectLst/>
                  <a:latin typeface="Cambria" panose="02040503050406030204" pitchFamily="18" charset="0"/>
                  <a:ea typeface="Cambria" panose="02040503050406030204" pitchFamily="18" charset="0"/>
                </a:rPr>
                <a:t>Chùa Hương: </a:t>
              </a:r>
              <a:r>
                <a:rPr lang="vi-VN" sz="4000" b="0" i="0" dirty="0">
                  <a:solidFill>
                    <a:srgbClr val="000000"/>
                  </a:solidFill>
                  <a:effectLst/>
                  <a:latin typeface="Cambria" panose="02040503050406030204" pitchFamily="18" charset="0"/>
                  <a:ea typeface="Cambria" panose="02040503050406030204" pitchFamily="18" charset="0"/>
                </a:rPr>
                <a:t>thuộc xã Hương Sơn, huyện Mỹ Đức, thành phố Hà Nội.</a:t>
              </a:r>
              <a:endParaRPr kumimoji="0" lang="vi-VN" sz="4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413" y="3322320"/>
            <a:ext cx="8551917" cy="305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98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3"/>
                  </a:moveTo>
                  <a:cubicBezTo>
                    <a:pt x="-56608" y="180940"/>
                    <a:pt x="142811" y="-144609"/>
                    <a:pt x="415755" y="0"/>
                  </a:cubicBezTo>
                  <a:cubicBezTo>
                    <a:pt x="2509819" y="-14875"/>
                    <a:pt x="3161493" y="522233"/>
                    <a:pt x="4940109" y="0"/>
                  </a:cubicBezTo>
                  <a:cubicBezTo>
                    <a:pt x="5110592" y="-4400"/>
                    <a:pt x="5301216" y="146655"/>
                    <a:pt x="5355866" y="415753"/>
                  </a:cubicBezTo>
                  <a:cubicBezTo>
                    <a:pt x="5310617" y="718257"/>
                    <a:pt x="5431484" y="1816403"/>
                    <a:pt x="5355866" y="2078727"/>
                  </a:cubicBezTo>
                  <a:cubicBezTo>
                    <a:pt x="5333609" y="2262553"/>
                    <a:pt x="5195264" y="2300946"/>
                    <a:pt x="4940109" y="2494484"/>
                  </a:cubicBezTo>
                  <a:cubicBezTo>
                    <a:pt x="4132663" y="4157123"/>
                    <a:pt x="2343459" y="3386132"/>
                    <a:pt x="415755" y="2494484"/>
                  </a:cubicBezTo>
                  <a:cubicBezTo>
                    <a:pt x="129193" y="2478405"/>
                    <a:pt x="18108" y="2272392"/>
                    <a:pt x="0" y="2078727"/>
                  </a:cubicBezTo>
                  <a:cubicBezTo>
                    <a:pt x="88942" y="1784754"/>
                    <a:pt x="-6332" y="651626"/>
                    <a:pt x="0" y="415753"/>
                  </a:cubicBezTo>
                  <a:close/>
                </a:path>
                <a:path w="5355866" h="2494484" stroke="0" extrusionOk="0">
                  <a:moveTo>
                    <a:pt x="0" y="415753"/>
                  </a:moveTo>
                  <a:cubicBezTo>
                    <a:pt x="5950" y="341551"/>
                    <a:pt x="195915" y="101407"/>
                    <a:pt x="415755" y="0"/>
                  </a:cubicBezTo>
                  <a:cubicBezTo>
                    <a:pt x="777973" y="122161"/>
                    <a:pt x="4239069" y="-275473"/>
                    <a:pt x="4940109" y="0"/>
                  </a:cubicBezTo>
                  <a:cubicBezTo>
                    <a:pt x="5158485" y="-17817"/>
                    <a:pt x="5390150" y="227656"/>
                    <a:pt x="5355866" y="415753"/>
                  </a:cubicBezTo>
                  <a:cubicBezTo>
                    <a:pt x="5205334" y="1023235"/>
                    <a:pt x="5369330" y="1312457"/>
                    <a:pt x="5355866" y="2078727"/>
                  </a:cubicBezTo>
                  <a:cubicBezTo>
                    <a:pt x="5363754" y="2428026"/>
                    <a:pt x="5134715" y="2359544"/>
                    <a:pt x="4940109" y="2494484"/>
                  </a:cubicBezTo>
                  <a:cubicBezTo>
                    <a:pt x="2898290" y="2616387"/>
                    <a:pt x="1043822" y="2884941"/>
                    <a:pt x="415755" y="2494484"/>
                  </a:cubicBezTo>
                  <a:cubicBezTo>
                    <a:pt x="166105" y="2490302"/>
                    <a:pt x="-1496" y="2328928"/>
                    <a:pt x="0" y="2078727"/>
                  </a:cubicBezTo>
                  <a:cubicBezTo>
                    <a:pt x="30680" y="1704949"/>
                    <a:pt x="-99059" y="859626"/>
                    <a:pt x="0" y="415753"/>
                  </a:cubicBezTo>
                  <a:close/>
                </a:path>
                <a:path w="5355866" h="2494484" fill="none" stroke="0" extrusionOk="0">
                  <a:moveTo>
                    <a:pt x="0" y="415753"/>
                  </a:moveTo>
                  <a:cubicBezTo>
                    <a:pt x="1769" y="175075"/>
                    <a:pt x="194595" y="-28879"/>
                    <a:pt x="415755" y="0"/>
                  </a:cubicBezTo>
                  <a:cubicBezTo>
                    <a:pt x="2568781" y="279059"/>
                    <a:pt x="2955123" y="197278"/>
                    <a:pt x="4940109" y="0"/>
                  </a:cubicBezTo>
                  <a:cubicBezTo>
                    <a:pt x="5142719" y="13712"/>
                    <a:pt x="5370960" y="132774"/>
                    <a:pt x="5355866" y="415753"/>
                  </a:cubicBezTo>
                  <a:cubicBezTo>
                    <a:pt x="5281289" y="788089"/>
                    <a:pt x="5395006" y="1781368"/>
                    <a:pt x="5355866" y="2078727"/>
                  </a:cubicBezTo>
                  <a:cubicBezTo>
                    <a:pt x="5340330" y="2330608"/>
                    <a:pt x="5197462" y="2412430"/>
                    <a:pt x="4940109" y="2494484"/>
                  </a:cubicBezTo>
                  <a:cubicBezTo>
                    <a:pt x="4114499" y="1050908"/>
                    <a:pt x="2036840" y="2847511"/>
                    <a:pt x="415755" y="2494484"/>
                  </a:cubicBezTo>
                  <a:cubicBezTo>
                    <a:pt x="136352" y="2449425"/>
                    <a:pt x="19000" y="2306994"/>
                    <a:pt x="0" y="2078727"/>
                  </a:cubicBezTo>
                  <a:cubicBezTo>
                    <a:pt x="82140" y="1784920"/>
                    <a:pt x="17165" y="635081"/>
                    <a:pt x="0" y="415753"/>
                  </a:cubicBezTo>
                  <a:close/>
                </a:path>
                <a:path w="5355866" h="2494484" fill="none" stroke="0" extrusionOk="0">
                  <a:moveTo>
                    <a:pt x="0" y="415753"/>
                  </a:moveTo>
                  <a:cubicBezTo>
                    <a:pt x="-21496" y="194505"/>
                    <a:pt x="197746" y="-147319"/>
                    <a:pt x="415755" y="0"/>
                  </a:cubicBezTo>
                  <a:cubicBezTo>
                    <a:pt x="2452476" y="77793"/>
                    <a:pt x="3030256" y="451183"/>
                    <a:pt x="4940109" y="0"/>
                  </a:cubicBezTo>
                  <a:cubicBezTo>
                    <a:pt x="5133112" y="16760"/>
                    <a:pt x="5321138" y="126151"/>
                    <a:pt x="5355866" y="415753"/>
                  </a:cubicBezTo>
                  <a:cubicBezTo>
                    <a:pt x="5267597" y="740904"/>
                    <a:pt x="5388581" y="1790809"/>
                    <a:pt x="5355866" y="2078727"/>
                  </a:cubicBezTo>
                  <a:cubicBezTo>
                    <a:pt x="5366441" y="2293139"/>
                    <a:pt x="5195911" y="2310046"/>
                    <a:pt x="4940109" y="2494484"/>
                  </a:cubicBezTo>
                  <a:cubicBezTo>
                    <a:pt x="4171643" y="3871698"/>
                    <a:pt x="1950731" y="3479982"/>
                    <a:pt x="415755" y="2494484"/>
                  </a:cubicBezTo>
                  <a:cubicBezTo>
                    <a:pt x="123486" y="2460389"/>
                    <a:pt x="4039" y="2291095"/>
                    <a:pt x="0" y="2078727"/>
                  </a:cubicBezTo>
                  <a:cubicBezTo>
                    <a:pt x="92924" y="1817664"/>
                    <a:pt x="-4528" y="665097"/>
                    <a:pt x="0" y="415753"/>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12877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Nườm nượp: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kéo dài như vô tận</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943" y="2753032"/>
            <a:ext cx="9341192" cy="359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4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72406" y="181053"/>
                    <a:pt x="139697" y="-101811"/>
                    <a:pt x="415755" y="0"/>
                  </a:cubicBezTo>
                  <a:cubicBezTo>
                    <a:pt x="2463315" y="-12086"/>
                    <a:pt x="3161508" y="409509"/>
                    <a:pt x="4940109" y="0"/>
                  </a:cubicBezTo>
                  <a:cubicBezTo>
                    <a:pt x="5119789" y="-3253"/>
                    <a:pt x="5282520" y="135757"/>
                    <a:pt x="5355866" y="415755"/>
                  </a:cubicBezTo>
                  <a:cubicBezTo>
                    <a:pt x="5310845" y="708857"/>
                    <a:pt x="5443485" y="1842719"/>
                    <a:pt x="5355866" y="2078726"/>
                  </a:cubicBezTo>
                  <a:cubicBezTo>
                    <a:pt x="5322869" y="2227972"/>
                    <a:pt x="5193180" y="2365362"/>
                    <a:pt x="4940109" y="2494484"/>
                  </a:cubicBezTo>
                  <a:cubicBezTo>
                    <a:pt x="4112913" y="3874512"/>
                    <a:pt x="2373511" y="3200378"/>
                    <a:pt x="415755" y="2494484"/>
                  </a:cubicBezTo>
                  <a:cubicBezTo>
                    <a:pt x="131419" y="2479916"/>
                    <a:pt x="21589" y="2265047"/>
                    <a:pt x="0" y="2078726"/>
                  </a:cubicBezTo>
                  <a:cubicBezTo>
                    <a:pt x="110423" y="1838486"/>
                    <a:pt x="-12385" y="651423"/>
                    <a:pt x="0" y="415755"/>
                  </a:cubicBezTo>
                  <a:close/>
                </a:path>
                <a:path w="5355866" h="2494484" stroke="0" extrusionOk="0">
                  <a:moveTo>
                    <a:pt x="0" y="415755"/>
                  </a:moveTo>
                  <a:cubicBezTo>
                    <a:pt x="5144" y="274358"/>
                    <a:pt x="196065" y="37300"/>
                    <a:pt x="415755" y="0"/>
                  </a:cubicBezTo>
                  <a:cubicBezTo>
                    <a:pt x="788497" y="37525"/>
                    <a:pt x="4245956" y="-431475"/>
                    <a:pt x="4940109" y="0"/>
                  </a:cubicBezTo>
                  <a:cubicBezTo>
                    <a:pt x="5151532" y="-31473"/>
                    <a:pt x="5382620" y="214572"/>
                    <a:pt x="5355866" y="415755"/>
                  </a:cubicBezTo>
                  <a:cubicBezTo>
                    <a:pt x="5210656" y="993538"/>
                    <a:pt x="5400547" y="1280969"/>
                    <a:pt x="5355866" y="2078726"/>
                  </a:cubicBezTo>
                  <a:cubicBezTo>
                    <a:pt x="5372369" y="2362272"/>
                    <a:pt x="5145917" y="2408998"/>
                    <a:pt x="4940109" y="2494484"/>
                  </a:cubicBezTo>
                  <a:cubicBezTo>
                    <a:pt x="2904057" y="2619221"/>
                    <a:pt x="1067380" y="2907030"/>
                    <a:pt x="415755" y="2494484"/>
                  </a:cubicBezTo>
                  <a:cubicBezTo>
                    <a:pt x="164485" y="2495973"/>
                    <a:pt x="3149" y="2328990"/>
                    <a:pt x="0" y="2078726"/>
                  </a:cubicBezTo>
                  <a:cubicBezTo>
                    <a:pt x="43029" y="1720247"/>
                    <a:pt x="-158883" y="854478"/>
                    <a:pt x="0" y="415755"/>
                  </a:cubicBezTo>
                  <a:close/>
                </a:path>
                <a:path w="5355866" h="2494484" fill="none" stroke="0" extrusionOk="0">
                  <a:moveTo>
                    <a:pt x="0" y="415755"/>
                  </a:moveTo>
                  <a:cubicBezTo>
                    <a:pt x="9761" y="197091"/>
                    <a:pt x="226696" y="-64951"/>
                    <a:pt x="415755" y="0"/>
                  </a:cubicBezTo>
                  <a:cubicBezTo>
                    <a:pt x="2624963" y="98871"/>
                    <a:pt x="2917073" y="184361"/>
                    <a:pt x="4940109" y="0"/>
                  </a:cubicBezTo>
                  <a:cubicBezTo>
                    <a:pt x="5139703" y="18290"/>
                    <a:pt x="5368002" y="126668"/>
                    <a:pt x="5355866" y="415755"/>
                  </a:cubicBezTo>
                  <a:cubicBezTo>
                    <a:pt x="5284399" y="780495"/>
                    <a:pt x="5388042" y="1796566"/>
                    <a:pt x="5355866" y="2078726"/>
                  </a:cubicBezTo>
                  <a:cubicBezTo>
                    <a:pt x="5359515" y="2338867"/>
                    <a:pt x="5210453" y="2403548"/>
                    <a:pt x="4940109" y="2494484"/>
                  </a:cubicBezTo>
                  <a:cubicBezTo>
                    <a:pt x="4118282" y="1483600"/>
                    <a:pt x="2001263" y="2899744"/>
                    <a:pt x="415755" y="2494484"/>
                  </a:cubicBezTo>
                  <a:cubicBezTo>
                    <a:pt x="115413" y="2440804"/>
                    <a:pt x="17185" y="2301013"/>
                    <a:pt x="0" y="2078726"/>
                  </a:cubicBezTo>
                  <a:cubicBezTo>
                    <a:pt x="81714" y="1800470"/>
                    <a:pt x="-2499" y="633247"/>
                    <a:pt x="0" y="415755"/>
                  </a:cubicBezTo>
                  <a:close/>
                </a:path>
                <a:path w="5355866" h="2494484" fill="none" stroke="0" extrusionOk="0">
                  <a:moveTo>
                    <a:pt x="0" y="415755"/>
                  </a:moveTo>
                  <a:cubicBezTo>
                    <a:pt x="-18612" y="213190"/>
                    <a:pt x="206158" y="-100253"/>
                    <a:pt x="415755" y="0"/>
                  </a:cubicBezTo>
                  <a:cubicBezTo>
                    <a:pt x="2504251" y="34658"/>
                    <a:pt x="3036386" y="326742"/>
                    <a:pt x="4940109" y="0"/>
                  </a:cubicBezTo>
                  <a:cubicBezTo>
                    <a:pt x="5134911" y="21002"/>
                    <a:pt x="5314253" y="106825"/>
                    <a:pt x="5355866" y="415755"/>
                  </a:cubicBezTo>
                  <a:cubicBezTo>
                    <a:pt x="5303863" y="750956"/>
                    <a:pt x="5380149" y="1823669"/>
                    <a:pt x="5355866" y="2078726"/>
                  </a:cubicBezTo>
                  <a:cubicBezTo>
                    <a:pt x="5363285" y="2268925"/>
                    <a:pt x="5200535" y="2369692"/>
                    <a:pt x="4940109" y="2494484"/>
                  </a:cubicBezTo>
                  <a:cubicBezTo>
                    <a:pt x="4198011" y="3249993"/>
                    <a:pt x="2173826" y="3050896"/>
                    <a:pt x="415755" y="2494484"/>
                  </a:cubicBezTo>
                  <a:cubicBezTo>
                    <a:pt x="121768" y="2459152"/>
                    <a:pt x="3060" y="2289737"/>
                    <a:pt x="0" y="2078726"/>
                  </a:cubicBezTo>
                  <a:cubicBezTo>
                    <a:pt x="96859" y="1841741"/>
                    <a:pt x="5611" y="653108"/>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902" y="3309722"/>
            <a:ext cx="7590503" cy="30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7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50683" y="181281"/>
                    <a:pt x="152145" y="-42660"/>
                    <a:pt x="415755" y="0"/>
                  </a:cubicBezTo>
                  <a:cubicBezTo>
                    <a:pt x="2494309" y="-5847"/>
                    <a:pt x="3119897" y="307565"/>
                    <a:pt x="4940109" y="0"/>
                  </a:cubicBezTo>
                  <a:cubicBezTo>
                    <a:pt x="5080697" y="-6509"/>
                    <a:pt x="5306784" y="151130"/>
                    <a:pt x="5355866" y="415755"/>
                  </a:cubicBezTo>
                  <a:cubicBezTo>
                    <a:pt x="5286763" y="726635"/>
                    <a:pt x="5439857" y="1821094"/>
                    <a:pt x="5355866" y="2078726"/>
                  </a:cubicBezTo>
                  <a:cubicBezTo>
                    <a:pt x="5329125" y="2247053"/>
                    <a:pt x="5189081" y="2405400"/>
                    <a:pt x="4940109" y="2494484"/>
                  </a:cubicBezTo>
                  <a:cubicBezTo>
                    <a:pt x="4158784" y="3232185"/>
                    <a:pt x="2367513" y="3120567"/>
                    <a:pt x="415755" y="2494484"/>
                  </a:cubicBezTo>
                  <a:cubicBezTo>
                    <a:pt x="125967" y="2477584"/>
                    <a:pt x="27013" y="2252243"/>
                    <a:pt x="0" y="2078726"/>
                  </a:cubicBezTo>
                  <a:cubicBezTo>
                    <a:pt x="100746" y="1819433"/>
                    <a:pt x="3905" y="636636"/>
                    <a:pt x="0" y="415755"/>
                  </a:cubicBezTo>
                  <a:close/>
                </a:path>
                <a:path w="5355866" h="2494484" stroke="0" extrusionOk="0">
                  <a:moveTo>
                    <a:pt x="0" y="415755"/>
                  </a:moveTo>
                  <a:cubicBezTo>
                    <a:pt x="6491" y="263444"/>
                    <a:pt x="195673" y="117327"/>
                    <a:pt x="415755" y="0"/>
                  </a:cubicBezTo>
                  <a:cubicBezTo>
                    <a:pt x="803203" y="24469"/>
                    <a:pt x="4239514" y="-202720"/>
                    <a:pt x="4940109" y="0"/>
                  </a:cubicBezTo>
                  <a:cubicBezTo>
                    <a:pt x="5158981" y="-8558"/>
                    <a:pt x="5364963" y="189429"/>
                    <a:pt x="5355866" y="415755"/>
                  </a:cubicBezTo>
                  <a:cubicBezTo>
                    <a:pt x="5187419" y="1009897"/>
                    <a:pt x="5379172" y="1342786"/>
                    <a:pt x="5355866" y="2078726"/>
                  </a:cubicBezTo>
                  <a:cubicBezTo>
                    <a:pt x="5334008" y="2412355"/>
                    <a:pt x="5142254" y="2417002"/>
                    <a:pt x="4940109" y="2494484"/>
                  </a:cubicBezTo>
                  <a:cubicBezTo>
                    <a:pt x="3054514" y="2628283"/>
                    <a:pt x="1011976" y="2622276"/>
                    <a:pt x="415755" y="2494484"/>
                  </a:cubicBezTo>
                  <a:cubicBezTo>
                    <a:pt x="166761" y="2504288"/>
                    <a:pt x="8271" y="2329244"/>
                    <a:pt x="0" y="2078726"/>
                  </a:cubicBezTo>
                  <a:cubicBezTo>
                    <a:pt x="34593" y="1713313"/>
                    <a:pt x="-179440" y="855380"/>
                    <a:pt x="0" y="415755"/>
                  </a:cubicBezTo>
                  <a:close/>
                </a:path>
                <a:path w="5355866" h="2494484" fill="none" stroke="0" extrusionOk="0">
                  <a:moveTo>
                    <a:pt x="0" y="415755"/>
                  </a:moveTo>
                  <a:cubicBezTo>
                    <a:pt x="2254" y="220508"/>
                    <a:pt x="236707" y="-24168"/>
                    <a:pt x="415755" y="0"/>
                  </a:cubicBezTo>
                  <a:cubicBezTo>
                    <a:pt x="2616251" y="155978"/>
                    <a:pt x="2957954" y="164522"/>
                    <a:pt x="4940109" y="0"/>
                  </a:cubicBezTo>
                  <a:cubicBezTo>
                    <a:pt x="5166253" y="48464"/>
                    <a:pt x="5354887" y="111387"/>
                    <a:pt x="5355866" y="415755"/>
                  </a:cubicBezTo>
                  <a:cubicBezTo>
                    <a:pt x="5298800" y="804387"/>
                    <a:pt x="5377836" y="1798907"/>
                    <a:pt x="5355866" y="2078726"/>
                  </a:cubicBezTo>
                  <a:cubicBezTo>
                    <a:pt x="5346212" y="2351073"/>
                    <a:pt x="5212610" y="2411054"/>
                    <a:pt x="4940109" y="2494484"/>
                  </a:cubicBezTo>
                  <a:cubicBezTo>
                    <a:pt x="4071201" y="1600888"/>
                    <a:pt x="1811878" y="3366399"/>
                    <a:pt x="415755" y="2494484"/>
                  </a:cubicBezTo>
                  <a:cubicBezTo>
                    <a:pt x="117463" y="2455977"/>
                    <a:pt x="30957" y="2291025"/>
                    <a:pt x="0" y="2078726"/>
                  </a:cubicBezTo>
                  <a:cubicBezTo>
                    <a:pt x="67434" y="1821662"/>
                    <a:pt x="-545" y="635426"/>
                    <a:pt x="0" y="415755"/>
                  </a:cubicBezTo>
                  <a:close/>
                </a:path>
                <a:path w="5355866" h="2494484" fill="none" stroke="0" extrusionOk="0">
                  <a:moveTo>
                    <a:pt x="0" y="415755"/>
                  </a:moveTo>
                  <a:cubicBezTo>
                    <a:pt x="-30809" y="220667"/>
                    <a:pt x="196161" y="-21701"/>
                    <a:pt x="415755" y="0"/>
                  </a:cubicBezTo>
                  <a:cubicBezTo>
                    <a:pt x="2591953" y="3688"/>
                    <a:pt x="2960676" y="265083"/>
                    <a:pt x="4940109" y="0"/>
                  </a:cubicBezTo>
                  <a:cubicBezTo>
                    <a:pt x="5125642" y="20380"/>
                    <a:pt x="5315148" y="121920"/>
                    <a:pt x="5355866" y="415755"/>
                  </a:cubicBezTo>
                  <a:cubicBezTo>
                    <a:pt x="5285115" y="752046"/>
                    <a:pt x="5356112" y="1807897"/>
                    <a:pt x="5355866" y="2078726"/>
                  </a:cubicBezTo>
                  <a:cubicBezTo>
                    <a:pt x="5367102" y="2280489"/>
                    <a:pt x="5210018" y="2397600"/>
                    <a:pt x="4940109" y="2494484"/>
                  </a:cubicBezTo>
                  <a:cubicBezTo>
                    <a:pt x="4196092" y="2954949"/>
                    <a:pt x="1964493" y="3191540"/>
                    <a:pt x="415755" y="2494484"/>
                  </a:cubicBezTo>
                  <a:cubicBezTo>
                    <a:pt x="126033" y="2466048"/>
                    <a:pt x="11260" y="2273724"/>
                    <a:pt x="0" y="2078726"/>
                  </a:cubicBezTo>
                  <a:cubicBezTo>
                    <a:pt x="97418" y="1839126"/>
                    <a:pt x="16673" y="638643"/>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Bổi hổi: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420988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5"/>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5"/>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5"/>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extLst>
      <p:ext uri="{BB962C8B-B14F-4D97-AF65-F5344CB8AC3E}">
        <p14:creationId xmlns:p14="http://schemas.microsoft.com/office/powerpoint/2010/main" val="325304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0D7CA2-3935-417E-EA29-11158C92FF5C}"/>
              </a:ext>
            </a:extLst>
          </p:cNvPr>
          <p:cNvSpPr/>
          <p:nvPr/>
        </p:nvSpPr>
        <p:spPr>
          <a:xfrm>
            <a:off x="1461129" y="486907"/>
            <a:ext cx="8771953" cy="1015663"/>
          </a:xfrm>
          <a:prstGeom prst="rect">
            <a:avLst/>
          </a:prstGeom>
          <a:noFill/>
        </p:spPr>
        <p:txBody>
          <a:bodyPr wrap="none" lIns="91440" tIns="45720" rIns="91440" bIns="45720">
            <a:spAutoFit/>
          </a:bodyPr>
          <a:lstStyle/>
          <a:p>
            <a:pPr algn="ctr">
              <a:buClr>
                <a:srgbClr val="000000"/>
              </a:buClr>
              <a:buFont typeface="Arial"/>
              <a:buNone/>
              <a:defRPr/>
            </a:pPr>
            <a:r>
              <a:rPr lang="en-US" sz="6000" b="1" kern="0" dirty="0">
                <a:ln w="13462">
                  <a:solidFill>
                    <a:srgbClr val="FFFFFF"/>
                  </a:solidFill>
                  <a:prstDash val="solid"/>
                </a:ln>
                <a:solidFill>
                  <a:srgbClr val="E93C71"/>
                </a:solidFill>
                <a:effectLst>
                  <a:outerShdw dist="38100" dir="2700000" algn="bl" rotWithShape="0">
                    <a:srgbClr val="9DCA55"/>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6" name="Nhóm 5">
            <a:extLst>
              <a:ext uri="{FF2B5EF4-FFF2-40B4-BE49-F238E27FC236}">
                <a16:creationId xmlns:a16="http://schemas.microsoft.com/office/drawing/2014/main" id="{A8D753B1-FDDC-F13D-5028-FC2F1669878C}"/>
              </a:ext>
            </a:extLst>
          </p:cNvPr>
          <p:cNvGrpSpPr/>
          <p:nvPr/>
        </p:nvGrpSpPr>
        <p:grpSpPr>
          <a:xfrm>
            <a:off x="643253" y="1928314"/>
            <a:ext cx="6786781" cy="3791162"/>
            <a:chOff x="3502566" y="2258132"/>
            <a:chExt cx="5176546" cy="2708801"/>
          </a:xfrm>
        </p:grpSpPr>
        <p:grpSp>
          <p:nvGrpSpPr>
            <p:cNvPr id="7" name="Nhóm 17">
              <a:extLst>
                <a:ext uri="{FF2B5EF4-FFF2-40B4-BE49-F238E27FC236}">
                  <a16:creationId xmlns:a16="http://schemas.microsoft.com/office/drawing/2014/main" id="{0161215B-8DAE-4DD1-6ED3-89F307B2937E}"/>
                </a:ext>
              </a:extLst>
            </p:cNvPr>
            <p:cNvGrpSpPr/>
            <p:nvPr/>
          </p:nvGrpSpPr>
          <p:grpSpPr>
            <a:xfrm flipH="1">
              <a:off x="3502566" y="2258132"/>
              <a:ext cx="5176546" cy="2708801"/>
              <a:chOff x="878187" y="2993097"/>
              <a:chExt cx="3850877" cy="2306809"/>
            </a:xfrm>
          </p:grpSpPr>
          <p:grpSp>
            <p:nvGrpSpPr>
              <p:cNvPr id="18" name="Nhóm 19">
                <a:extLst>
                  <a:ext uri="{FF2B5EF4-FFF2-40B4-BE49-F238E27FC236}">
                    <a16:creationId xmlns:a16="http://schemas.microsoft.com/office/drawing/2014/main" id="{0F5B762A-7C0D-9F0D-ADBA-9A19DBCDE138}"/>
                  </a:ext>
                </a:extLst>
              </p:cNvPr>
              <p:cNvGrpSpPr/>
              <p:nvPr/>
            </p:nvGrpSpPr>
            <p:grpSpPr>
              <a:xfrm>
                <a:off x="924253" y="2993097"/>
                <a:ext cx="3804811" cy="2306809"/>
                <a:chOff x="712443" y="1347965"/>
                <a:chExt cx="3804811" cy="2306809"/>
              </a:xfrm>
            </p:grpSpPr>
            <p:sp>
              <p:nvSpPr>
                <p:cNvPr id="23" name="Hình chữ nhật: Góc Tròn 12">
                  <a:extLst>
                    <a:ext uri="{FF2B5EF4-FFF2-40B4-BE49-F238E27FC236}">
                      <a16:creationId xmlns:a16="http://schemas.microsoft.com/office/drawing/2014/main" id="{F3EBC17F-72C7-C430-63B1-8E741D7EED16}"/>
                    </a:ext>
                  </a:extLst>
                </p:cNvPr>
                <p:cNvSpPr/>
                <p:nvPr/>
              </p:nvSpPr>
              <p:spPr>
                <a:xfrm flipV="1">
                  <a:off x="773724" y="1347965"/>
                  <a:ext cx="3682248" cy="23068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12">
                  <a:extLst>
                    <a:ext uri="{FF2B5EF4-FFF2-40B4-BE49-F238E27FC236}">
                      <a16:creationId xmlns:a16="http://schemas.microsoft.com/office/drawing/2014/main" id="{8C27FBF8-EFCA-BB52-8E81-F50EC3D6B520}"/>
                    </a:ext>
                  </a:extLst>
                </p:cNvPr>
                <p:cNvSpPr/>
                <p:nvPr/>
              </p:nvSpPr>
              <p:spPr>
                <a:xfrm flipV="1">
                  <a:off x="712443" y="1845651"/>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9" name="Nhóm 20">
                <a:extLst>
                  <a:ext uri="{FF2B5EF4-FFF2-40B4-BE49-F238E27FC236}">
                    <a16:creationId xmlns:a16="http://schemas.microsoft.com/office/drawing/2014/main" id="{1E0581F7-5E50-2AA3-EEC6-20677208CE40}"/>
                  </a:ext>
                </a:extLst>
              </p:cNvPr>
              <p:cNvGrpSpPr/>
              <p:nvPr/>
            </p:nvGrpSpPr>
            <p:grpSpPr>
              <a:xfrm>
                <a:off x="878187" y="3541212"/>
                <a:ext cx="3757058" cy="1604180"/>
                <a:chOff x="704658" y="1872561"/>
                <a:chExt cx="3757058" cy="1604180"/>
              </a:xfrm>
            </p:grpSpPr>
            <p:sp>
              <p:nvSpPr>
                <p:cNvPr id="20" name="Hộp Văn bản 21">
                  <a:extLst>
                    <a:ext uri="{FF2B5EF4-FFF2-40B4-BE49-F238E27FC236}">
                      <a16:creationId xmlns:a16="http://schemas.microsoft.com/office/drawing/2014/main" id="{F73C7BD3-F4A0-A9EB-6FA8-7AC9A24AC533}"/>
                    </a:ext>
                  </a:extLst>
                </p:cNvPr>
                <p:cNvSpPr txBox="1"/>
                <p:nvPr/>
              </p:nvSpPr>
              <p:spPr>
                <a:xfrm>
                  <a:off x="704658" y="1872561"/>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21" name="Hộp Văn bản 22">
                  <a:extLst>
                    <a:ext uri="{FF2B5EF4-FFF2-40B4-BE49-F238E27FC236}">
                      <a16:creationId xmlns:a16="http://schemas.microsoft.com/office/drawing/2014/main" id="{141A2D7B-E66C-F9AF-FAD0-21D78A4DAF88}"/>
                    </a:ext>
                  </a:extLst>
                </p:cNvPr>
                <p:cNvSpPr txBox="1"/>
                <p:nvPr/>
              </p:nvSpPr>
              <p:spPr>
                <a:xfrm>
                  <a:off x="751303" y="2284234"/>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2.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 to,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rõ</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endParaRPr>
                </a:p>
              </p:txBody>
            </p:sp>
            <p:sp>
              <p:nvSpPr>
                <p:cNvPr id="22" name="Hộp Văn bản 23">
                  <a:extLst>
                    <a:ext uri="{FF2B5EF4-FFF2-40B4-BE49-F238E27FC236}">
                      <a16:creationId xmlns:a16="http://schemas.microsoft.com/office/drawing/2014/main" id="{40259CCA-C758-D7CA-4BA6-79EBBD25EFC7}"/>
                    </a:ext>
                  </a:extLst>
                </p:cNvPr>
                <p:cNvSpPr txBox="1"/>
                <p:nvPr/>
              </p:nvSpPr>
              <p:spPr>
                <a:xfrm>
                  <a:off x="1294419" y="2671468"/>
                  <a:ext cx="3167297" cy="805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 </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8" name="Nhóm 7">
              <a:extLst>
                <a:ext uri="{FF2B5EF4-FFF2-40B4-BE49-F238E27FC236}">
                  <a16:creationId xmlns:a16="http://schemas.microsoft.com/office/drawing/2014/main" id="{60ED33E5-3266-9B62-CEBB-7ABF45FFD655}"/>
                </a:ext>
              </a:extLst>
            </p:cNvPr>
            <p:cNvGrpSpPr/>
            <p:nvPr/>
          </p:nvGrpSpPr>
          <p:grpSpPr>
            <a:xfrm>
              <a:off x="5276209" y="2922291"/>
              <a:ext cx="2142225" cy="1870182"/>
              <a:chOff x="5276209" y="2922291"/>
              <a:chExt cx="2142225" cy="1870182"/>
            </a:xfrm>
          </p:grpSpPr>
          <p:pic>
            <p:nvPicPr>
              <p:cNvPr id="9" name="Hình ảnh 8">
                <a:extLst>
                  <a:ext uri="{FF2B5EF4-FFF2-40B4-BE49-F238E27FC236}">
                    <a16:creationId xmlns:a16="http://schemas.microsoft.com/office/drawing/2014/main" id="{D1C6CA9A-57CE-21AB-C84A-47DEFA4556DA}"/>
                  </a:ext>
                </a:extLst>
              </p:cNvPr>
              <p:cNvPicPr>
                <a:picLocks noChangeAspect="1"/>
              </p:cNvPicPr>
              <p:nvPr/>
            </p:nvPicPr>
            <p:blipFill rotWithShape="1">
              <a:blip r:embed="rId2"/>
              <a:srcRect l="51268" t="8949" r="19792" b="48444"/>
              <a:stretch/>
            </p:blipFill>
            <p:spPr>
              <a:xfrm rot="20944439">
                <a:off x="5804941" y="2929656"/>
                <a:ext cx="582414" cy="482317"/>
              </a:xfrm>
              <a:prstGeom prst="rect">
                <a:avLst/>
              </a:prstGeom>
            </p:spPr>
          </p:pic>
          <p:pic>
            <p:nvPicPr>
              <p:cNvPr id="10" name="Hình ảnh 9">
                <a:extLst>
                  <a:ext uri="{FF2B5EF4-FFF2-40B4-BE49-F238E27FC236}">
                    <a16:creationId xmlns:a16="http://schemas.microsoft.com/office/drawing/2014/main" id="{A944B3A5-6713-657C-39A8-CD1B5248B720}"/>
                  </a:ext>
                </a:extLst>
              </p:cNvPr>
              <p:cNvPicPr>
                <a:picLocks noChangeAspect="1"/>
              </p:cNvPicPr>
              <p:nvPr/>
            </p:nvPicPr>
            <p:blipFill rotWithShape="1">
              <a:blip r:embed="rId2"/>
              <a:srcRect l="51268" t="8949" r="19792" b="48444"/>
              <a:stretch/>
            </p:blipFill>
            <p:spPr>
              <a:xfrm rot="20944439">
                <a:off x="6321200" y="2922291"/>
                <a:ext cx="582414" cy="482317"/>
              </a:xfrm>
              <a:prstGeom prst="rect">
                <a:avLst/>
              </a:prstGeom>
            </p:spPr>
          </p:pic>
          <p:pic>
            <p:nvPicPr>
              <p:cNvPr id="11" name="Hình ảnh 10">
                <a:extLst>
                  <a:ext uri="{FF2B5EF4-FFF2-40B4-BE49-F238E27FC236}">
                    <a16:creationId xmlns:a16="http://schemas.microsoft.com/office/drawing/2014/main" id="{1F6A4543-801D-9E95-EEFC-2A3A9E9C8E4C}"/>
                  </a:ext>
                </a:extLst>
              </p:cNvPr>
              <p:cNvPicPr>
                <a:picLocks noChangeAspect="1"/>
              </p:cNvPicPr>
              <p:nvPr/>
            </p:nvPicPr>
            <p:blipFill rotWithShape="1">
              <a:blip r:embed="rId2"/>
              <a:srcRect l="51268" t="8949" r="19792" b="48444"/>
              <a:stretch/>
            </p:blipFill>
            <p:spPr>
              <a:xfrm rot="20944439">
                <a:off x="6836020" y="2934385"/>
                <a:ext cx="582414" cy="482317"/>
              </a:xfrm>
              <a:prstGeom prst="rect">
                <a:avLst/>
              </a:prstGeom>
            </p:spPr>
          </p:pic>
          <p:pic>
            <p:nvPicPr>
              <p:cNvPr id="12" name="Hình ảnh 11">
                <a:extLst>
                  <a:ext uri="{FF2B5EF4-FFF2-40B4-BE49-F238E27FC236}">
                    <a16:creationId xmlns:a16="http://schemas.microsoft.com/office/drawing/2014/main" id="{24C47B50-C567-F177-DEE6-669FB5DE782E}"/>
                  </a:ext>
                </a:extLst>
              </p:cNvPr>
              <p:cNvPicPr>
                <a:picLocks noChangeAspect="1"/>
              </p:cNvPicPr>
              <p:nvPr/>
            </p:nvPicPr>
            <p:blipFill rotWithShape="1">
              <a:blip r:embed="rId2"/>
              <a:srcRect l="51268" t="8949" r="19792" b="48444"/>
              <a:stretch/>
            </p:blipFill>
            <p:spPr>
              <a:xfrm rot="20944439">
                <a:off x="5786935" y="3483952"/>
                <a:ext cx="582414" cy="482317"/>
              </a:xfrm>
              <a:prstGeom prst="rect">
                <a:avLst/>
              </a:prstGeom>
            </p:spPr>
          </p:pic>
          <p:pic>
            <p:nvPicPr>
              <p:cNvPr id="13" name="Hình ảnh 12">
                <a:extLst>
                  <a:ext uri="{FF2B5EF4-FFF2-40B4-BE49-F238E27FC236}">
                    <a16:creationId xmlns:a16="http://schemas.microsoft.com/office/drawing/2014/main" id="{4DF46719-0D4F-FDC1-97D9-4755428E620C}"/>
                  </a:ext>
                </a:extLst>
              </p:cNvPr>
              <p:cNvPicPr>
                <a:picLocks noChangeAspect="1"/>
              </p:cNvPicPr>
              <p:nvPr/>
            </p:nvPicPr>
            <p:blipFill rotWithShape="1">
              <a:blip r:embed="rId2"/>
              <a:srcRect l="51268" t="8949" r="19792" b="48444"/>
              <a:stretch/>
            </p:blipFill>
            <p:spPr>
              <a:xfrm rot="20944439">
                <a:off x="6303194" y="3476901"/>
                <a:ext cx="582414" cy="482317"/>
              </a:xfrm>
              <a:prstGeom prst="rect">
                <a:avLst/>
              </a:prstGeom>
            </p:spPr>
          </p:pic>
          <p:pic>
            <p:nvPicPr>
              <p:cNvPr id="14" name="Hình ảnh 13">
                <a:extLst>
                  <a:ext uri="{FF2B5EF4-FFF2-40B4-BE49-F238E27FC236}">
                    <a16:creationId xmlns:a16="http://schemas.microsoft.com/office/drawing/2014/main" id="{D49025F7-A151-D406-B14D-594F4B86A007}"/>
                  </a:ext>
                </a:extLst>
              </p:cNvPr>
              <p:cNvPicPr>
                <a:picLocks noChangeAspect="1"/>
              </p:cNvPicPr>
              <p:nvPr/>
            </p:nvPicPr>
            <p:blipFill rotWithShape="1">
              <a:blip r:embed="rId2"/>
              <a:srcRect l="51268" t="8949" r="19792" b="48444"/>
              <a:stretch/>
            </p:blipFill>
            <p:spPr>
              <a:xfrm rot="20944439">
                <a:off x="6834647" y="3476757"/>
                <a:ext cx="582414" cy="482317"/>
              </a:xfrm>
              <a:prstGeom prst="rect">
                <a:avLst/>
              </a:prstGeom>
            </p:spPr>
          </p:pic>
          <p:pic>
            <p:nvPicPr>
              <p:cNvPr id="15" name="Hình ảnh 14">
                <a:extLst>
                  <a:ext uri="{FF2B5EF4-FFF2-40B4-BE49-F238E27FC236}">
                    <a16:creationId xmlns:a16="http://schemas.microsoft.com/office/drawing/2014/main" id="{8B566A88-D160-FE2C-A5F8-6872FFD30428}"/>
                  </a:ext>
                </a:extLst>
              </p:cNvPr>
              <p:cNvPicPr>
                <a:picLocks noChangeAspect="1"/>
              </p:cNvPicPr>
              <p:nvPr/>
            </p:nvPicPr>
            <p:blipFill rotWithShape="1">
              <a:blip r:embed="rId2"/>
              <a:srcRect l="51268" t="8949" r="19792" b="48444"/>
              <a:stretch/>
            </p:blipFill>
            <p:spPr>
              <a:xfrm rot="20944439">
                <a:off x="5276209" y="4305360"/>
                <a:ext cx="582414" cy="482317"/>
              </a:xfrm>
              <a:prstGeom prst="rect">
                <a:avLst/>
              </a:prstGeom>
            </p:spPr>
          </p:pic>
          <p:pic>
            <p:nvPicPr>
              <p:cNvPr id="16" name="Hình ảnh 15">
                <a:extLst>
                  <a:ext uri="{FF2B5EF4-FFF2-40B4-BE49-F238E27FC236}">
                    <a16:creationId xmlns:a16="http://schemas.microsoft.com/office/drawing/2014/main" id="{13402278-4E10-2B64-B3D4-75979A6EDE07}"/>
                  </a:ext>
                </a:extLst>
              </p:cNvPr>
              <p:cNvPicPr>
                <a:picLocks noChangeAspect="1"/>
              </p:cNvPicPr>
              <p:nvPr/>
            </p:nvPicPr>
            <p:blipFill rotWithShape="1">
              <a:blip r:embed="rId2"/>
              <a:srcRect l="51268" t="8949" r="19792" b="48444"/>
              <a:stretch/>
            </p:blipFill>
            <p:spPr>
              <a:xfrm rot="20944439">
                <a:off x="5804863" y="4284779"/>
                <a:ext cx="582414" cy="482317"/>
              </a:xfrm>
              <a:prstGeom prst="rect">
                <a:avLst/>
              </a:prstGeom>
            </p:spPr>
          </p:pic>
          <p:pic>
            <p:nvPicPr>
              <p:cNvPr id="17" name="Hình ảnh 16">
                <a:extLst>
                  <a:ext uri="{FF2B5EF4-FFF2-40B4-BE49-F238E27FC236}">
                    <a16:creationId xmlns:a16="http://schemas.microsoft.com/office/drawing/2014/main" id="{96C8DEF3-FB73-12AF-ADFA-D7D291029515}"/>
                  </a:ext>
                </a:extLst>
              </p:cNvPr>
              <p:cNvPicPr>
                <a:picLocks noChangeAspect="1"/>
              </p:cNvPicPr>
              <p:nvPr/>
            </p:nvPicPr>
            <p:blipFill rotWithShape="1">
              <a:blip r:embed="rId2"/>
              <a:srcRect l="51268" t="8949" r="19792" b="48444"/>
              <a:stretch/>
            </p:blipFill>
            <p:spPr>
              <a:xfrm rot="20944439">
                <a:off x="6310432" y="4310156"/>
                <a:ext cx="582414" cy="482317"/>
              </a:xfrm>
              <a:prstGeom prst="rect">
                <a:avLst/>
              </a:prstGeom>
            </p:spPr>
          </p:pic>
        </p:grpSp>
      </p:grpSp>
      <p:sp>
        <p:nvSpPr>
          <p:cNvPr id="25" name="Rectangle 24">
            <a:extLst>
              <a:ext uri="{FF2B5EF4-FFF2-40B4-BE49-F238E27FC236}">
                <a16:creationId xmlns:a16="http://schemas.microsoft.com/office/drawing/2014/main" id="{6C7DA3D4-C2B0-C5E2-09AB-A8C33897A828}"/>
              </a:ext>
            </a:extLst>
          </p:cNvPr>
          <p:cNvSpPr/>
          <p:nvPr/>
        </p:nvSpPr>
        <p:spPr>
          <a:xfrm>
            <a:off x="870809" y="1921791"/>
            <a:ext cx="5392485" cy="830997"/>
          </a:xfrm>
          <a:prstGeom prst="rect">
            <a:avLst/>
          </a:prstGeom>
        </p:spPr>
        <p:txBody>
          <a:bodyPr wrap="square">
            <a:spAutoFit/>
          </a:bodyPr>
          <a:lstStyle/>
          <a:p>
            <a:pPr algn="ctr">
              <a:buClr>
                <a:srgbClr val="000000"/>
              </a:buClr>
              <a:buFont typeface="Arial"/>
              <a:buNone/>
            </a:pPr>
            <a:r>
              <a:rPr lang="pt-BR" sz="4800" b="1" kern="0" dirty="0">
                <a:solidFill>
                  <a:srgbClr val="00B0F0"/>
                </a:solidFill>
                <a:latin typeface="Cambria" panose="02040503050406030204" pitchFamily="18" charset="0"/>
                <a:ea typeface="Cambria" panose="02040503050406030204" pitchFamily="18" charset="0"/>
                <a:cs typeface="Arial"/>
                <a:sym typeface="Arial"/>
              </a:rPr>
              <a:t>Tiêu chí đánh giá</a:t>
            </a:r>
          </a:p>
        </p:txBody>
      </p:sp>
      <p:pic>
        <p:nvPicPr>
          <p:cNvPr id="26" name="Picture 6" descr="Children reading books together">
            <a:extLst>
              <a:ext uri="{FF2B5EF4-FFF2-40B4-BE49-F238E27FC236}">
                <a16:creationId xmlns:a16="http://schemas.microsoft.com/office/drawing/2014/main" id="{23EBED70-733B-0E92-A565-C48FEE4058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7318471" y="1386804"/>
            <a:ext cx="4559785" cy="510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59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mở 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extLst>
      <p:ext uri="{BB962C8B-B14F-4D97-AF65-F5344CB8AC3E}">
        <p14:creationId xmlns:p14="http://schemas.microsoft.com/office/powerpoint/2010/main" val="391129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22">
            <a:extLst>
              <a:ext uri="{FF2B5EF4-FFF2-40B4-BE49-F238E27FC236}">
                <a16:creationId xmlns:a16="http://schemas.microsoft.com/office/drawing/2014/main" id="{0AD6A42F-0143-CCBC-5F7A-2AD6F126339E}"/>
              </a:ext>
            </a:extLst>
          </p:cNvPr>
          <p:cNvSpPr/>
          <p:nvPr/>
        </p:nvSpPr>
        <p:spPr>
          <a:xfrm>
            <a:off x="1733550" y="190500"/>
            <a:ext cx="8496299" cy="952500"/>
          </a:xfrm>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21281" y="169618"/>
                  <a:pt x="247912" y="-28820"/>
                  <a:pt x="660227" y="0"/>
                </a:cubicBezTo>
                <a:cubicBezTo>
                  <a:pt x="1644310" y="51768"/>
                  <a:pt x="5431891" y="-352407"/>
                  <a:pt x="7836071" y="0"/>
                </a:cubicBezTo>
                <a:cubicBezTo>
                  <a:pt x="8277435" y="13746"/>
                  <a:pt x="8430692" y="75275"/>
                  <a:pt x="8496299" y="232609"/>
                </a:cubicBezTo>
                <a:cubicBezTo>
                  <a:pt x="8628965" y="348391"/>
                  <a:pt x="8403883" y="583128"/>
                  <a:pt x="8496299" y="719890"/>
                </a:cubicBezTo>
                <a:cubicBezTo>
                  <a:pt x="8565148" y="806694"/>
                  <a:pt x="8249930" y="903984"/>
                  <a:pt x="7836071" y="952500"/>
                </a:cubicBezTo>
                <a:cubicBezTo>
                  <a:pt x="5430278" y="1007388"/>
                  <a:pt x="3530609" y="690856"/>
                  <a:pt x="660227" y="952500"/>
                </a:cubicBezTo>
                <a:cubicBezTo>
                  <a:pt x="218238" y="938783"/>
                  <a:pt x="-71458" y="847878"/>
                  <a:pt x="0" y="719890"/>
                </a:cubicBezTo>
                <a:cubicBezTo>
                  <a:pt x="264" y="581344"/>
                  <a:pt x="100060" y="431406"/>
                  <a:pt x="0" y="232609"/>
                </a:cubicBezTo>
                <a:close/>
              </a:path>
              <a:path w="8496299" h="952500" stroke="0" extrusionOk="0">
                <a:moveTo>
                  <a:pt x="0" y="232609"/>
                </a:moveTo>
                <a:cubicBezTo>
                  <a:pt x="-62305" y="83660"/>
                  <a:pt x="185023" y="2177"/>
                  <a:pt x="660227" y="0"/>
                </a:cubicBezTo>
                <a:cubicBezTo>
                  <a:pt x="3312256" y="-530127"/>
                  <a:pt x="5679196" y="347838"/>
                  <a:pt x="7836071" y="0"/>
                </a:cubicBezTo>
                <a:cubicBezTo>
                  <a:pt x="8176868" y="-33076"/>
                  <a:pt x="8431803" y="101908"/>
                  <a:pt x="8496299" y="232609"/>
                </a:cubicBezTo>
                <a:cubicBezTo>
                  <a:pt x="8402136" y="320767"/>
                  <a:pt x="8544965" y="625348"/>
                  <a:pt x="8496299" y="719890"/>
                </a:cubicBezTo>
                <a:cubicBezTo>
                  <a:pt x="8515860" y="777796"/>
                  <a:pt x="8294712" y="917196"/>
                  <a:pt x="7836071" y="952500"/>
                </a:cubicBezTo>
                <a:cubicBezTo>
                  <a:pt x="5740408" y="909647"/>
                  <a:pt x="1678906" y="983768"/>
                  <a:pt x="660227" y="952500"/>
                </a:cubicBezTo>
                <a:cubicBezTo>
                  <a:pt x="297292" y="970031"/>
                  <a:pt x="-21594" y="881408"/>
                  <a:pt x="0" y="719890"/>
                </a:cubicBezTo>
                <a:cubicBezTo>
                  <a:pt x="66124" y="604381"/>
                  <a:pt x="-80113" y="403645"/>
                  <a:pt x="0" y="232609"/>
                </a:cubicBezTo>
                <a:close/>
              </a:path>
              <a:path w="8496299" h="952500" fill="none" stroke="0" extrusionOk="0">
                <a:moveTo>
                  <a:pt x="0" y="232609"/>
                </a:moveTo>
                <a:cubicBezTo>
                  <a:pt x="-36405" y="4278"/>
                  <a:pt x="288644" y="-9037"/>
                  <a:pt x="660227" y="0"/>
                </a:cubicBezTo>
                <a:cubicBezTo>
                  <a:pt x="2286730" y="159772"/>
                  <a:pt x="5745981" y="-32282"/>
                  <a:pt x="7836071" y="0"/>
                </a:cubicBezTo>
                <a:cubicBezTo>
                  <a:pt x="8266822" y="4746"/>
                  <a:pt x="8407912" y="90868"/>
                  <a:pt x="8496299" y="232609"/>
                </a:cubicBezTo>
                <a:cubicBezTo>
                  <a:pt x="8576658" y="361249"/>
                  <a:pt x="8406494" y="521535"/>
                  <a:pt x="8496299" y="719890"/>
                </a:cubicBezTo>
                <a:cubicBezTo>
                  <a:pt x="8493162" y="839176"/>
                  <a:pt x="8187365" y="852292"/>
                  <a:pt x="7836071" y="952500"/>
                </a:cubicBezTo>
                <a:cubicBezTo>
                  <a:pt x="5661911" y="1138055"/>
                  <a:pt x="3552994" y="1045461"/>
                  <a:pt x="660227" y="952500"/>
                </a:cubicBezTo>
                <a:cubicBezTo>
                  <a:pt x="243842" y="976739"/>
                  <a:pt x="-74331" y="898803"/>
                  <a:pt x="0" y="719890"/>
                </a:cubicBezTo>
                <a:cubicBezTo>
                  <a:pt x="-1821" y="652865"/>
                  <a:pt x="83303" y="448675"/>
                  <a:pt x="0" y="232609"/>
                </a:cubicBezTo>
                <a:close/>
              </a:path>
              <a:path w="8496299" h="952500" fill="none" stroke="0" extrusionOk="0">
                <a:moveTo>
                  <a:pt x="0" y="232609"/>
                </a:moveTo>
                <a:cubicBezTo>
                  <a:pt x="-26686" y="94891"/>
                  <a:pt x="255126" y="20315"/>
                  <a:pt x="660227" y="0"/>
                </a:cubicBezTo>
                <a:cubicBezTo>
                  <a:pt x="1929848" y="192453"/>
                  <a:pt x="5642309" y="-172118"/>
                  <a:pt x="7836071" y="0"/>
                </a:cubicBezTo>
                <a:cubicBezTo>
                  <a:pt x="8244453" y="-2288"/>
                  <a:pt x="8427766" y="74098"/>
                  <a:pt x="8496299" y="232609"/>
                </a:cubicBezTo>
                <a:cubicBezTo>
                  <a:pt x="8624711" y="377002"/>
                  <a:pt x="8398954" y="549487"/>
                  <a:pt x="8496299" y="719890"/>
                </a:cubicBezTo>
                <a:cubicBezTo>
                  <a:pt x="8588452" y="774020"/>
                  <a:pt x="8220145" y="880040"/>
                  <a:pt x="7836071" y="952500"/>
                </a:cubicBezTo>
                <a:cubicBezTo>
                  <a:pt x="5587567" y="1298713"/>
                  <a:pt x="3780331" y="815313"/>
                  <a:pt x="660227" y="952500"/>
                </a:cubicBezTo>
                <a:cubicBezTo>
                  <a:pt x="218913" y="947570"/>
                  <a:pt x="-67643" y="849199"/>
                  <a:pt x="0" y="719890"/>
                </a:cubicBezTo>
                <a:cubicBezTo>
                  <a:pt x="-3093" y="608485"/>
                  <a:pt x="67229" y="441733"/>
                  <a:pt x="0" y="232609"/>
                </a:cubicBezTo>
                <a:close/>
              </a:path>
            </a:pathLst>
          </a:custGeom>
          <a:ln>
            <a:extLst>
              <a:ext uri="{C807C97D-BFC1-408E-A445-0C87EB9F89A2}">
                <ask:lineSketchStyleProps xmlns:ask="http://schemas.microsoft.com/office/drawing/2018/sketchyshapes" xmln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i="1" dirty="0">
                <a:solidFill>
                  <a:srgbClr val="000000"/>
                </a:solidFill>
                <a:latin typeface="Calibri" panose="020F0502020204030204" pitchFamily="34" charset="0"/>
                <a:cs typeface="Calibri" panose="020F0502020204030204" pitchFamily="34" charset="0"/>
              </a:rPr>
              <a:t>Giới thiệu một lễ hội mùa xuân mà em biết.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F2110A-F73B-EE07-DC88-F769EA5C20F2}"/>
              </a:ext>
            </a:extLst>
          </p:cNvPr>
          <p:cNvPicPr>
            <a:picLocks noChangeAspect="1"/>
          </p:cNvPicPr>
          <p:nvPr/>
        </p:nvPicPr>
        <p:blipFill>
          <a:blip r:embed="rId3"/>
          <a:stretch>
            <a:fillRect/>
          </a:stretch>
        </p:blipFill>
        <p:spPr>
          <a:xfrm>
            <a:off x="2457451" y="1390649"/>
            <a:ext cx="6924674" cy="4882741"/>
          </a:xfrm>
          <a:prstGeom prst="rect">
            <a:avLst/>
          </a:prstGeom>
        </p:spPr>
      </p:pic>
    </p:spTree>
    <p:extLst>
      <p:ext uri="{BB962C8B-B14F-4D97-AF65-F5344CB8AC3E}">
        <p14:creationId xmlns:p14="http://schemas.microsoft.com/office/powerpoint/2010/main" val="2345275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4.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ở khổ thơ cuối, tác giả muốn nói điều gì?</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C83A36-AEF7-C144-28E6-A01097FF5B7A}"/>
              </a:ext>
            </a:extLst>
          </p:cNvPr>
          <p:cNvSpPr/>
          <p:nvPr/>
        </p:nvSpPr>
        <p:spPr>
          <a:xfrm>
            <a:off x="711200" y="1925966"/>
            <a:ext cx="11043920" cy="469915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Ở khổ thơ cuối, tác giả muốn nói đến ý nghĩa của lễ hội chùa Hương: </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là để thăm cảnh đẹp đất nước và cảm nhận tình yêu thương của mọi người dành cho nhau</a:t>
            </a:r>
            <a:r>
              <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a:t>
            </a: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không chỉ để lễ Phật mà còn được thăm những hang động đẹp nhất Việt Nam.</a:t>
            </a:r>
            <a:endPar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người ta vừa đi lễ, vừa thưởng thức cảnh thiên nhiên tươi đẹp, vừa để cảm nhận không khí yêu thương trong lễ hội...</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7195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3"/>
          <a:stretch>
            <a:fillRect/>
          </a:stretch>
        </p:blipFill>
        <p:spPr>
          <a:xfrm>
            <a:off x="3485668" y="1251656"/>
            <a:ext cx="5261304" cy="1286367"/>
          </a:xfrm>
          <a:prstGeom prst="rect">
            <a:avLst/>
          </a:prstGeom>
        </p:spPr>
      </p:pic>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4"/>
          <a:stretch>
            <a:fillRect/>
          </a:stretch>
        </p:blipFill>
        <p:spPr>
          <a:xfrm>
            <a:off x="2062139" y="2596145"/>
            <a:ext cx="7864522" cy="1944793"/>
          </a:xfrm>
          <a:prstGeom prst="rect">
            <a:avLst/>
          </a:prstGeom>
        </p:spPr>
      </p:pic>
    </p:spTree>
    <p:extLst>
      <p:ext uri="{BB962C8B-B14F-4D97-AF65-F5344CB8AC3E}">
        <p14:creationId xmlns:p14="http://schemas.microsoft.com/office/powerpoint/2010/main" val="158011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A7363-7C99-15EE-997D-319E7E37CE0F}"/>
              </a:ext>
            </a:extLst>
          </p:cNvPr>
          <p:cNvSpPr/>
          <p:nvPr/>
        </p:nvSpPr>
        <p:spPr>
          <a:xfrm>
            <a:off x="4299240" y="712761"/>
            <a:ext cx="3595857" cy="1015663"/>
          </a:xfrm>
          <a:prstGeom prst="rect">
            <a:avLst/>
          </a:prstGeom>
        </p:spPr>
        <p:txBody>
          <a:bodyPr wrap="none">
            <a:spAutoFit/>
          </a:bodyPr>
          <a:lstStyle/>
          <a:p>
            <a:pPr algn="ctr"/>
            <a:r>
              <a:rPr lang="vi-VN" sz="6000" dirty="0">
                <a:solidFill>
                  <a:srgbClr val="7030A0"/>
                </a:solidFill>
                <a:latin typeface="#9Slide03 Source Sans Pro Black" panose="020B0803030403020204" pitchFamily="34" charset="0"/>
              </a:rPr>
              <a:t>Giọng đọc</a:t>
            </a:r>
            <a:endParaRPr lang="en-US" sz="60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BE7FEF38-98AC-B816-B132-2CF35117699F}"/>
              </a:ext>
            </a:extLst>
          </p:cNvPr>
          <p:cNvSpPr/>
          <p:nvPr/>
        </p:nvSpPr>
        <p:spPr>
          <a:xfrm>
            <a:off x="1148080" y="2129540"/>
            <a:ext cx="9550400" cy="1938992"/>
          </a:xfrm>
          <a:prstGeom prst="rect">
            <a:avLst/>
          </a:prstGeom>
        </p:spPr>
        <p:txBody>
          <a:bodyPr wrap="square">
            <a:spAutoFit/>
          </a:bodyPr>
          <a:lstStyle/>
          <a:p>
            <a:pPr marL="571500" indent="-571500" algn="just">
              <a:buFontTx/>
              <a:buChar char="-"/>
            </a:pPr>
            <a:r>
              <a:rPr lang="vi-VN" sz="4000" b="1" i="1" dirty="0">
                <a:solidFill>
                  <a:srgbClr val="EB4A42"/>
                </a:solidFill>
                <a:latin typeface="OpenSans"/>
              </a:rPr>
              <a:t>Đọc được diễn cảm cả bài Đi hội chùa Hương với ngữ điệu chậm rãi, tình cảm thiết tha, tự hào.</a:t>
            </a:r>
          </a:p>
        </p:txBody>
      </p:sp>
    </p:spTree>
    <p:extLst>
      <p:ext uri="{BB962C8B-B14F-4D97-AF65-F5344CB8AC3E}">
        <p14:creationId xmlns:p14="http://schemas.microsoft.com/office/powerpoint/2010/main" val="1745633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296E2A0F-D683-590D-2643-9E34EF667F64}"/>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tiếng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2" name="Rectangle: Rounded Corners 41">
            <a:extLst>
              <a:ext uri="{FF2B5EF4-FFF2-40B4-BE49-F238E27FC236}">
                <a16:creationId xmlns:a16="http://schemas.microsoft.com/office/drawing/2014/main" id="{7C4B5472-C8FF-0314-A78E-F9749A5E98F7}"/>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cụm</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rõ</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nghĩa</a:t>
            </a:r>
            <a:endPar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3" name="Rectangle: Rounded Corners 42">
            <a:extLst>
              <a:ext uri="{FF2B5EF4-FFF2-40B4-BE49-F238E27FC236}">
                <a16:creationId xmlns:a16="http://schemas.microsoft.com/office/drawing/2014/main" id="{13916AB0-4D4C-B62C-8083-44FE306B61F0}"/>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44" name="TextBox 43">
            <a:extLst>
              <a:ext uri="{FF2B5EF4-FFF2-40B4-BE49-F238E27FC236}">
                <a16:creationId xmlns:a16="http://schemas.microsoft.com/office/drawing/2014/main" id="{1E9B14EC-1FEB-8EE3-68F9-9C76907A22B2}"/>
              </a:ext>
            </a:extLst>
          </p:cNvPr>
          <p:cNvSpPr txBox="1"/>
          <p:nvPr/>
        </p:nvSpPr>
        <p:spPr>
          <a:xfrm>
            <a:off x="1675024" y="158451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5" name="Group 44">
            <a:extLst>
              <a:ext uri="{FF2B5EF4-FFF2-40B4-BE49-F238E27FC236}">
                <a16:creationId xmlns:a16="http://schemas.microsoft.com/office/drawing/2014/main" id="{F44AE4A5-3135-B663-0F23-6A532BCE574A}"/>
              </a:ext>
            </a:extLst>
          </p:cNvPr>
          <p:cNvGrpSpPr/>
          <p:nvPr/>
        </p:nvGrpSpPr>
        <p:grpSpPr>
          <a:xfrm>
            <a:off x="5530911" y="1654424"/>
            <a:ext cx="5984803" cy="4665901"/>
            <a:chOff x="5530911" y="1654424"/>
            <a:chExt cx="5984803" cy="4665901"/>
          </a:xfrm>
        </p:grpSpPr>
        <p:sp>
          <p:nvSpPr>
            <p:cNvPr id="46" name="TextBox 45">
              <a:extLst>
                <a:ext uri="{FF2B5EF4-FFF2-40B4-BE49-F238E27FC236}">
                  <a16:creationId xmlns:a16="http://schemas.microsoft.com/office/drawing/2014/main" id="{C731AB2F-2BE4-BE1B-7722-384A72757EFE}"/>
                </a:ext>
              </a:extLst>
            </p:cNvPr>
            <p:cNvSpPr txBox="1"/>
            <p:nvPr/>
          </p:nvSpPr>
          <p:spPr>
            <a:xfrm>
              <a:off x="5530911" y="1654424"/>
              <a:ext cx="281939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Bình</a:t>
              </a:r>
              <a:r>
                <a:rPr kumimoji="0" lang="en-SG"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th</a:t>
              </a:r>
              <a:r>
                <a:rPr kumimoji="0" lang="vi-VN"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ường</a:t>
              </a:r>
              <a:endParaRPr kumimoji="0" lang="en-US"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A28E8F9B-4297-65BA-301F-64EB52192505}"/>
                </a:ext>
              </a:extLst>
            </p:cNvPr>
            <p:cNvSpPr txBox="1"/>
            <p:nvPr/>
          </p:nvSpPr>
          <p:spPr>
            <a:xfrm>
              <a:off x="8197910" y="1687159"/>
              <a:ext cx="124967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8" name="TextBox 47">
              <a:extLst>
                <a:ext uri="{FF2B5EF4-FFF2-40B4-BE49-F238E27FC236}">
                  <a16:creationId xmlns:a16="http://schemas.microsoft.com/office/drawing/2014/main" id="{1DB06EF0-E774-C4F1-51F3-777E913052CC}"/>
                </a:ext>
              </a:extLst>
            </p:cNvPr>
            <p:cNvSpPr txBox="1"/>
            <p:nvPr/>
          </p:nvSpPr>
          <p:spPr>
            <a:xfrm>
              <a:off x="9569510" y="1654424"/>
              <a:ext cx="19462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Rất 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9" name="Group 48">
              <a:extLst>
                <a:ext uri="{FF2B5EF4-FFF2-40B4-BE49-F238E27FC236}">
                  <a16:creationId xmlns:a16="http://schemas.microsoft.com/office/drawing/2014/main" id="{1FBF8B03-DAD0-257E-85B0-768BDDEB7974}"/>
                </a:ext>
              </a:extLst>
            </p:cNvPr>
            <p:cNvGrpSpPr/>
            <p:nvPr/>
          </p:nvGrpSpPr>
          <p:grpSpPr>
            <a:xfrm>
              <a:off x="5867400" y="1885571"/>
              <a:ext cx="1604010" cy="1727395"/>
              <a:chOff x="5867400" y="1885571"/>
              <a:chExt cx="1604010" cy="1727395"/>
            </a:xfrm>
          </p:grpSpPr>
          <p:pic>
            <p:nvPicPr>
              <p:cNvPr id="74" name="Picture 2" descr="Cartoon dandelion Images, Stock Photos &amp;amp; Vectors | Shutterstock">
                <a:extLst>
                  <a:ext uri="{FF2B5EF4-FFF2-40B4-BE49-F238E27FC236}">
                    <a16:creationId xmlns:a16="http://schemas.microsoft.com/office/drawing/2014/main" id="{A5DCDF32-C879-A784-652C-8F6BA6E171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CAD2B17-7309-D4BC-1FFA-1BD3AA56E034}"/>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A78328D0-63EE-1A8E-1F6B-C7F290D9FD7F}"/>
                </a:ext>
              </a:extLst>
            </p:cNvPr>
            <p:cNvGrpSpPr/>
            <p:nvPr/>
          </p:nvGrpSpPr>
          <p:grpSpPr>
            <a:xfrm>
              <a:off x="7965500" y="1885571"/>
              <a:ext cx="1604010" cy="1727395"/>
              <a:chOff x="5867400" y="1885571"/>
              <a:chExt cx="1604010" cy="1727395"/>
            </a:xfrm>
          </p:grpSpPr>
          <p:pic>
            <p:nvPicPr>
              <p:cNvPr id="72" name="Picture 2" descr="Cartoon dandelion Images, Stock Photos &amp;amp; Vectors | Shutterstock">
                <a:extLst>
                  <a:ext uri="{FF2B5EF4-FFF2-40B4-BE49-F238E27FC236}">
                    <a16:creationId xmlns:a16="http://schemas.microsoft.com/office/drawing/2014/main" id="{BF591414-03F4-2570-70E8-5133DA025F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CECBC27-3347-1CD5-23BF-1F791F1890AA}"/>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CCE13121-7A1B-4510-0D91-9B5753327D2E}"/>
                </a:ext>
              </a:extLst>
            </p:cNvPr>
            <p:cNvGrpSpPr/>
            <p:nvPr/>
          </p:nvGrpSpPr>
          <p:grpSpPr>
            <a:xfrm>
              <a:off x="9691431" y="1885571"/>
              <a:ext cx="1604010" cy="1727395"/>
              <a:chOff x="5867400" y="1885571"/>
              <a:chExt cx="1604010" cy="1727395"/>
            </a:xfrm>
          </p:grpSpPr>
          <p:pic>
            <p:nvPicPr>
              <p:cNvPr id="70" name="Picture 2" descr="Cartoon dandelion Images, Stock Photos &amp;amp; Vectors | Shutterstock">
                <a:extLst>
                  <a:ext uri="{FF2B5EF4-FFF2-40B4-BE49-F238E27FC236}">
                    <a16:creationId xmlns:a16="http://schemas.microsoft.com/office/drawing/2014/main" id="{EEF84A33-2FDE-D2A8-AC0A-F3A03B62A1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573363E1-6ABA-908B-688D-A8149318D77D}"/>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07FF2CAC-92A5-ADF7-8412-78FF3BB7568F}"/>
                </a:ext>
              </a:extLst>
            </p:cNvPr>
            <p:cNvGrpSpPr/>
            <p:nvPr/>
          </p:nvGrpSpPr>
          <p:grpSpPr>
            <a:xfrm>
              <a:off x="5867400" y="3202967"/>
              <a:ext cx="1604010" cy="1727395"/>
              <a:chOff x="5867400" y="1885571"/>
              <a:chExt cx="1604010" cy="1727395"/>
            </a:xfrm>
          </p:grpSpPr>
          <p:pic>
            <p:nvPicPr>
              <p:cNvPr id="68" name="Picture 2" descr="Cartoon dandelion Images, Stock Photos &amp;amp; Vectors | Shutterstock">
                <a:extLst>
                  <a:ext uri="{FF2B5EF4-FFF2-40B4-BE49-F238E27FC236}">
                    <a16:creationId xmlns:a16="http://schemas.microsoft.com/office/drawing/2014/main" id="{F109868E-1A6B-F131-548B-54EAB28740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1013CCF-99D0-3E2D-ABBB-5E41C1D07A8C}"/>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3CA4896C-703C-3C2F-A959-62DE31A4A9E3}"/>
                </a:ext>
              </a:extLst>
            </p:cNvPr>
            <p:cNvGrpSpPr/>
            <p:nvPr/>
          </p:nvGrpSpPr>
          <p:grpSpPr>
            <a:xfrm>
              <a:off x="7965500" y="3202967"/>
              <a:ext cx="1604010" cy="1727395"/>
              <a:chOff x="5867400" y="1885571"/>
              <a:chExt cx="1604010" cy="1727395"/>
            </a:xfrm>
          </p:grpSpPr>
          <p:pic>
            <p:nvPicPr>
              <p:cNvPr id="66" name="Picture 2" descr="Cartoon dandelion Images, Stock Photos &amp;amp; Vectors | Shutterstock">
                <a:extLst>
                  <a:ext uri="{FF2B5EF4-FFF2-40B4-BE49-F238E27FC236}">
                    <a16:creationId xmlns:a16="http://schemas.microsoft.com/office/drawing/2014/main" id="{28491F6B-B72A-1308-0FB8-E860CBAA92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2FF3F35-9283-4EF1-1344-C4DD2983CF2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43852269-3BB1-FA82-2B79-63496ADA220E}"/>
                </a:ext>
              </a:extLst>
            </p:cNvPr>
            <p:cNvGrpSpPr/>
            <p:nvPr/>
          </p:nvGrpSpPr>
          <p:grpSpPr>
            <a:xfrm>
              <a:off x="9691431" y="3202967"/>
              <a:ext cx="1604010" cy="1727395"/>
              <a:chOff x="5867400" y="1885571"/>
              <a:chExt cx="1604010" cy="1727395"/>
            </a:xfrm>
          </p:grpSpPr>
          <p:pic>
            <p:nvPicPr>
              <p:cNvPr id="64" name="Picture 2" descr="Cartoon dandelion Images, Stock Photos &amp;amp; Vectors | Shutterstock">
                <a:extLst>
                  <a:ext uri="{FF2B5EF4-FFF2-40B4-BE49-F238E27FC236}">
                    <a16:creationId xmlns:a16="http://schemas.microsoft.com/office/drawing/2014/main" id="{1E649F74-4637-21AF-DE1F-C2530844E7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B51682CC-6254-76F3-13AE-F7EFC42268C8}"/>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5" name="Group 54">
              <a:extLst>
                <a:ext uri="{FF2B5EF4-FFF2-40B4-BE49-F238E27FC236}">
                  <a16:creationId xmlns:a16="http://schemas.microsoft.com/office/drawing/2014/main" id="{C6EC2783-1745-7F3F-994E-80D5521E3AB6}"/>
                </a:ext>
              </a:extLst>
            </p:cNvPr>
            <p:cNvGrpSpPr/>
            <p:nvPr/>
          </p:nvGrpSpPr>
          <p:grpSpPr>
            <a:xfrm>
              <a:off x="5873799" y="4592930"/>
              <a:ext cx="1604010" cy="1727395"/>
              <a:chOff x="5867400" y="1885571"/>
              <a:chExt cx="1604010" cy="1727395"/>
            </a:xfrm>
          </p:grpSpPr>
          <p:pic>
            <p:nvPicPr>
              <p:cNvPr id="62" name="Picture 2" descr="Cartoon dandelion Images, Stock Photos &amp;amp; Vectors | Shutterstock">
                <a:extLst>
                  <a:ext uri="{FF2B5EF4-FFF2-40B4-BE49-F238E27FC236}">
                    <a16:creationId xmlns:a16="http://schemas.microsoft.com/office/drawing/2014/main" id="{194D35A6-164B-874B-159C-3F7FBB898D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E2C2145-F4BE-1A44-B755-7C6913CC601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A214079-CF6F-CC97-BFF8-6AF98DE34584}"/>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08D87B3-C93A-D53F-2A77-165EAAD3C9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DE8120BA-1913-D4D7-E83F-9AFA6999619B}"/>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7" name="Group 56">
              <a:extLst>
                <a:ext uri="{FF2B5EF4-FFF2-40B4-BE49-F238E27FC236}">
                  <a16:creationId xmlns:a16="http://schemas.microsoft.com/office/drawing/2014/main" id="{F8599171-0410-7D96-6C9C-E6D6B49C1989}"/>
                </a:ext>
              </a:extLst>
            </p:cNvPr>
            <p:cNvGrpSpPr/>
            <p:nvPr/>
          </p:nvGrpSpPr>
          <p:grpSpPr>
            <a:xfrm>
              <a:off x="9697830" y="4592930"/>
              <a:ext cx="1604010" cy="1727395"/>
              <a:chOff x="5867400" y="1885571"/>
              <a:chExt cx="1604010" cy="1727395"/>
            </a:xfrm>
          </p:grpSpPr>
          <p:pic>
            <p:nvPicPr>
              <p:cNvPr id="58" name="Picture 2" descr="Cartoon dandelion Images, Stock Photos &amp;amp; Vectors | Shutterstock">
                <a:extLst>
                  <a:ext uri="{FF2B5EF4-FFF2-40B4-BE49-F238E27FC236}">
                    <a16:creationId xmlns:a16="http://schemas.microsoft.com/office/drawing/2014/main" id="{674F0FA9-16C8-85A0-C5D5-CCE72E0EDEC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7D087C0-6244-CF7E-2040-F4F353549BA3}"/>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pic>
        <p:nvPicPr>
          <p:cNvPr id="76" name="Picture 75">
            <a:extLst>
              <a:ext uri="{FF2B5EF4-FFF2-40B4-BE49-F238E27FC236}">
                <a16:creationId xmlns:a16="http://schemas.microsoft.com/office/drawing/2014/main" id="{45D01AAF-5422-9A84-78FD-3F244F23A696}"/>
              </a:ext>
            </a:extLst>
          </p:cNvPr>
          <p:cNvPicPr>
            <a:picLocks noChangeAspect="1"/>
          </p:cNvPicPr>
          <p:nvPr/>
        </p:nvPicPr>
        <p:blipFill>
          <a:blip r:embed="rId4"/>
          <a:stretch>
            <a:fillRect/>
          </a:stretch>
        </p:blipFill>
        <p:spPr>
          <a:xfrm>
            <a:off x="2447217" y="642072"/>
            <a:ext cx="7541406" cy="920576"/>
          </a:xfrm>
          <a:prstGeom prst="rect">
            <a:avLst/>
          </a:prstGeom>
        </p:spPr>
      </p:pic>
    </p:spTree>
    <p:extLst>
      <p:ext uri="{BB962C8B-B14F-4D97-AF65-F5344CB8AC3E}">
        <p14:creationId xmlns:p14="http://schemas.microsoft.com/office/powerpoint/2010/main" val="29908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80">
                                          <p:stCondLst>
                                            <p:cond delay="0"/>
                                          </p:stCondLst>
                                        </p:cTn>
                                        <p:tgtEl>
                                          <p:spTgt spid="41"/>
                                        </p:tgtEl>
                                      </p:cBhvr>
                                    </p:animEffect>
                                    <p:anim calcmode="lin" valueType="num">
                                      <p:cBhvr>
                                        <p:cTn id="13"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 dur="26">
                                          <p:stCondLst>
                                            <p:cond delay="650"/>
                                          </p:stCondLst>
                                        </p:cTn>
                                        <p:tgtEl>
                                          <p:spTgt spid="41"/>
                                        </p:tgtEl>
                                      </p:cBhvr>
                                      <p:to x="100000" y="60000"/>
                                    </p:animScale>
                                    <p:animScale>
                                      <p:cBhvr>
                                        <p:cTn id="19" dur="166" decel="50000">
                                          <p:stCondLst>
                                            <p:cond delay="676"/>
                                          </p:stCondLst>
                                        </p:cTn>
                                        <p:tgtEl>
                                          <p:spTgt spid="41"/>
                                        </p:tgtEl>
                                      </p:cBhvr>
                                      <p:to x="100000" y="100000"/>
                                    </p:animScale>
                                    <p:animScale>
                                      <p:cBhvr>
                                        <p:cTn id="20" dur="26">
                                          <p:stCondLst>
                                            <p:cond delay="1312"/>
                                          </p:stCondLst>
                                        </p:cTn>
                                        <p:tgtEl>
                                          <p:spTgt spid="41"/>
                                        </p:tgtEl>
                                      </p:cBhvr>
                                      <p:to x="100000" y="80000"/>
                                    </p:animScale>
                                    <p:animScale>
                                      <p:cBhvr>
                                        <p:cTn id="21" dur="166" decel="50000">
                                          <p:stCondLst>
                                            <p:cond delay="1338"/>
                                          </p:stCondLst>
                                        </p:cTn>
                                        <p:tgtEl>
                                          <p:spTgt spid="41"/>
                                        </p:tgtEl>
                                      </p:cBhvr>
                                      <p:to x="100000" y="100000"/>
                                    </p:animScale>
                                    <p:animScale>
                                      <p:cBhvr>
                                        <p:cTn id="22" dur="26">
                                          <p:stCondLst>
                                            <p:cond delay="1642"/>
                                          </p:stCondLst>
                                        </p:cTn>
                                        <p:tgtEl>
                                          <p:spTgt spid="41"/>
                                        </p:tgtEl>
                                      </p:cBhvr>
                                      <p:to x="100000" y="90000"/>
                                    </p:animScale>
                                    <p:animScale>
                                      <p:cBhvr>
                                        <p:cTn id="23" dur="166" decel="50000">
                                          <p:stCondLst>
                                            <p:cond delay="1668"/>
                                          </p:stCondLst>
                                        </p:cTn>
                                        <p:tgtEl>
                                          <p:spTgt spid="41"/>
                                        </p:tgtEl>
                                      </p:cBhvr>
                                      <p:to x="100000" y="100000"/>
                                    </p:animScale>
                                    <p:animScale>
                                      <p:cBhvr>
                                        <p:cTn id="24" dur="26">
                                          <p:stCondLst>
                                            <p:cond delay="1808"/>
                                          </p:stCondLst>
                                        </p:cTn>
                                        <p:tgtEl>
                                          <p:spTgt spid="41"/>
                                        </p:tgtEl>
                                      </p:cBhvr>
                                      <p:to x="100000" y="95000"/>
                                    </p:animScale>
                                    <p:animScale>
                                      <p:cBhvr>
                                        <p:cTn id="25" dur="166" decel="50000">
                                          <p:stCondLst>
                                            <p:cond delay="1834"/>
                                          </p:stCondLst>
                                        </p:cTn>
                                        <p:tgtEl>
                                          <p:spTgt spid="4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80">
                                          <p:stCondLst>
                                            <p:cond delay="0"/>
                                          </p:stCondLst>
                                        </p:cTn>
                                        <p:tgtEl>
                                          <p:spTgt spid="42"/>
                                        </p:tgtEl>
                                      </p:cBhvr>
                                    </p:animEffect>
                                    <p:anim calcmode="lin" valueType="num">
                                      <p:cBhvr>
                                        <p:cTn id="29"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4" dur="26">
                                          <p:stCondLst>
                                            <p:cond delay="650"/>
                                          </p:stCondLst>
                                        </p:cTn>
                                        <p:tgtEl>
                                          <p:spTgt spid="42"/>
                                        </p:tgtEl>
                                      </p:cBhvr>
                                      <p:to x="100000" y="60000"/>
                                    </p:animScale>
                                    <p:animScale>
                                      <p:cBhvr>
                                        <p:cTn id="35" dur="166" decel="50000">
                                          <p:stCondLst>
                                            <p:cond delay="676"/>
                                          </p:stCondLst>
                                        </p:cTn>
                                        <p:tgtEl>
                                          <p:spTgt spid="42"/>
                                        </p:tgtEl>
                                      </p:cBhvr>
                                      <p:to x="100000" y="100000"/>
                                    </p:animScale>
                                    <p:animScale>
                                      <p:cBhvr>
                                        <p:cTn id="36" dur="26">
                                          <p:stCondLst>
                                            <p:cond delay="1312"/>
                                          </p:stCondLst>
                                        </p:cTn>
                                        <p:tgtEl>
                                          <p:spTgt spid="42"/>
                                        </p:tgtEl>
                                      </p:cBhvr>
                                      <p:to x="100000" y="80000"/>
                                    </p:animScale>
                                    <p:animScale>
                                      <p:cBhvr>
                                        <p:cTn id="37" dur="166" decel="50000">
                                          <p:stCondLst>
                                            <p:cond delay="1338"/>
                                          </p:stCondLst>
                                        </p:cTn>
                                        <p:tgtEl>
                                          <p:spTgt spid="42"/>
                                        </p:tgtEl>
                                      </p:cBhvr>
                                      <p:to x="100000" y="100000"/>
                                    </p:animScale>
                                    <p:animScale>
                                      <p:cBhvr>
                                        <p:cTn id="38" dur="26">
                                          <p:stCondLst>
                                            <p:cond delay="1642"/>
                                          </p:stCondLst>
                                        </p:cTn>
                                        <p:tgtEl>
                                          <p:spTgt spid="42"/>
                                        </p:tgtEl>
                                      </p:cBhvr>
                                      <p:to x="100000" y="90000"/>
                                    </p:animScale>
                                    <p:animScale>
                                      <p:cBhvr>
                                        <p:cTn id="39" dur="166" decel="50000">
                                          <p:stCondLst>
                                            <p:cond delay="1668"/>
                                          </p:stCondLst>
                                        </p:cTn>
                                        <p:tgtEl>
                                          <p:spTgt spid="42"/>
                                        </p:tgtEl>
                                      </p:cBhvr>
                                      <p:to x="100000" y="100000"/>
                                    </p:animScale>
                                    <p:animScale>
                                      <p:cBhvr>
                                        <p:cTn id="40" dur="26">
                                          <p:stCondLst>
                                            <p:cond delay="1808"/>
                                          </p:stCondLst>
                                        </p:cTn>
                                        <p:tgtEl>
                                          <p:spTgt spid="42"/>
                                        </p:tgtEl>
                                      </p:cBhvr>
                                      <p:to x="100000" y="95000"/>
                                    </p:animScale>
                                    <p:animScale>
                                      <p:cBhvr>
                                        <p:cTn id="41" dur="166" decel="50000">
                                          <p:stCondLst>
                                            <p:cond delay="1834"/>
                                          </p:stCondLst>
                                        </p:cTn>
                                        <p:tgtEl>
                                          <p:spTgt spid="4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80">
                                          <p:stCondLst>
                                            <p:cond delay="0"/>
                                          </p:stCondLst>
                                        </p:cTn>
                                        <p:tgtEl>
                                          <p:spTgt spid="43"/>
                                        </p:tgtEl>
                                      </p:cBhvr>
                                    </p:animEffect>
                                    <p:anim calcmode="lin" valueType="num">
                                      <p:cBhvr>
                                        <p:cTn id="4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0" dur="26">
                                          <p:stCondLst>
                                            <p:cond delay="650"/>
                                          </p:stCondLst>
                                        </p:cTn>
                                        <p:tgtEl>
                                          <p:spTgt spid="43"/>
                                        </p:tgtEl>
                                      </p:cBhvr>
                                      <p:to x="100000" y="60000"/>
                                    </p:animScale>
                                    <p:animScale>
                                      <p:cBhvr>
                                        <p:cTn id="51" dur="166" decel="50000">
                                          <p:stCondLst>
                                            <p:cond delay="676"/>
                                          </p:stCondLst>
                                        </p:cTn>
                                        <p:tgtEl>
                                          <p:spTgt spid="43"/>
                                        </p:tgtEl>
                                      </p:cBhvr>
                                      <p:to x="100000" y="100000"/>
                                    </p:animScale>
                                    <p:animScale>
                                      <p:cBhvr>
                                        <p:cTn id="52" dur="26">
                                          <p:stCondLst>
                                            <p:cond delay="1312"/>
                                          </p:stCondLst>
                                        </p:cTn>
                                        <p:tgtEl>
                                          <p:spTgt spid="43"/>
                                        </p:tgtEl>
                                      </p:cBhvr>
                                      <p:to x="100000" y="80000"/>
                                    </p:animScale>
                                    <p:animScale>
                                      <p:cBhvr>
                                        <p:cTn id="53" dur="166" decel="50000">
                                          <p:stCondLst>
                                            <p:cond delay="1338"/>
                                          </p:stCondLst>
                                        </p:cTn>
                                        <p:tgtEl>
                                          <p:spTgt spid="43"/>
                                        </p:tgtEl>
                                      </p:cBhvr>
                                      <p:to x="100000" y="100000"/>
                                    </p:animScale>
                                    <p:animScale>
                                      <p:cBhvr>
                                        <p:cTn id="54" dur="26">
                                          <p:stCondLst>
                                            <p:cond delay="1642"/>
                                          </p:stCondLst>
                                        </p:cTn>
                                        <p:tgtEl>
                                          <p:spTgt spid="43"/>
                                        </p:tgtEl>
                                      </p:cBhvr>
                                      <p:to x="100000" y="90000"/>
                                    </p:animScale>
                                    <p:animScale>
                                      <p:cBhvr>
                                        <p:cTn id="55" dur="166" decel="50000">
                                          <p:stCondLst>
                                            <p:cond delay="1668"/>
                                          </p:stCondLst>
                                        </p:cTn>
                                        <p:tgtEl>
                                          <p:spTgt spid="43"/>
                                        </p:tgtEl>
                                      </p:cBhvr>
                                      <p:to x="100000" y="100000"/>
                                    </p:animScale>
                                    <p:animScale>
                                      <p:cBhvr>
                                        <p:cTn id="56" dur="26">
                                          <p:stCondLst>
                                            <p:cond delay="1808"/>
                                          </p:stCondLst>
                                        </p:cTn>
                                        <p:tgtEl>
                                          <p:spTgt spid="43"/>
                                        </p:tgtEl>
                                      </p:cBhvr>
                                      <p:to x="100000" y="95000"/>
                                    </p:animScale>
                                    <p:animScale>
                                      <p:cBhvr>
                                        <p:cTn id="57" dur="166" decel="50000">
                                          <p:stCondLst>
                                            <p:cond delay="1834"/>
                                          </p:stCondLst>
                                        </p:cTn>
                                        <p:tgtEl>
                                          <p:spTgt spid="43"/>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4"/>
          <a:stretch>
            <a:fillRect/>
          </a:stretch>
        </p:blipFill>
        <p:spPr>
          <a:xfrm>
            <a:off x="2392367" y="1778932"/>
            <a:ext cx="7224386" cy="1938696"/>
          </a:xfrm>
          <a:prstGeom prst="rect">
            <a:avLst/>
          </a:prstGeom>
        </p:spPr>
      </p:pic>
    </p:spTree>
    <p:extLst>
      <p:ext uri="{BB962C8B-B14F-4D97-AF65-F5344CB8AC3E}">
        <p14:creationId xmlns:p14="http://schemas.microsoft.com/office/powerpoint/2010/main" val="532716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FD425C00-EED8-A1D2-7D8A-D6E915D4C5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246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66748" t="51843" r="4776" b="5892"/>
          <a:stretch/>
        </p:blipFill>
        <p:spPr>
          <a:xfrm>
            <a:off x="656003" y="1244823"/>
            <a:ext cx="2554557" cy="4483899"/>
          </a:xfrm>
          <a:prstGeom prst="rect">
            <a:avLst/>
          </a:prstGeom>
        </p:spPr>
      </p:pic>
      <p:sp>
        <p:nvSpPr>
          <p:cNvPr id="3" name="圆角矩形 2"/>
          <p:cNvSpPr/>
          <p:nvPr/>
        </p:nvSpPr>
        <p:spPr>
          <a:xfrm>
            <a:off x="2395742" y="1622335"/>
            <a:ext cx="7533476" cy="3728875"/>
          </a:xfrm>
          <a:prstGeom prst="roundRect">
            <a:avLst>
              <a:gd name="adj" fmla="val 40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2" name="标题 1"/>
          <p:cNvSpPr>
            <a:spLocks noGrp="1"/>
          </p:cNvSpPr>
          <p:nvPr>
            <p:ph type="title"/>
          </p:nvPr>
        </p:nvSpPr>
        <p:spPr>
          <a:xfrm>
            <a:off x="940188" y="2974354"/>
            <a:ext cx="1894452" cy="855604"/>
          </a:xfrm>
        </p:spPr>
        <p:txBody>
          <a:bodyPr>
            <a:noAutofit/>
            <a:scene3d>
              <a:camera prst="orthographicFront"/>
              <a:lightRig rig="threePt" dir="t"/>
            </a:scene3d>
            <a:sp3d extrusionH="57150">
              <a:bevelT w="38100" h="38100" prst="slope"/>
            </a:sp3d>
          </a:bodyPr>
          <a:lstStyle/>
          <a:p>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Lễ</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hội</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chùa</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Hương</a:t>
            </a:r>
            <a:endParaRPr lang="zh-CN" altLang="en-US" sz="4000" b="1" dirty="0">
              <a:ln>
                <a:solidFill>
                  <a:schemeClr val="tx2">
                    <a:lumMod val="50000"/>
                  </a:schemeClr>
                </a:solidFill>
              </a:ln>
              <a:solidFill>
                <a:schemeClr val="bg1"/>
              </a:solidFill>
              <a:latin typeface="Cambria" panose="02040503050406030204" pitchFamily="18" charset="0"/>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162479" y="5019253"/>
            <a:ext cx="1078283" cy="655608"/>
          </a:xfrm>
          <a:prstGeom prst="rect">
            <a:avLst/>
          </a:prstGeom>
        </p:spPr>
      </p:pic>
      <p:sp>
        <p:nvSpPr>
          <p:cNvPr id="4" name="TextBox 3">
            <a:extLst>
              <a:ext uri="{FF2B5EF4-FFF2-40B4-BE49-F238E27FC236}">
                <a16:creationId xmlns:a16="http://schemas.microsoft.com/office/drawing/2014/main" id="{F118EA02-DC63-6052-6F05-8526C090052D}"/>
              </a:ext>
            </a:extLst>
          </p:cNvPr>
          <p:cNvSpPr txBox="1"/>
          <p:nvPr/>
        </p:nvSpPr>
        <p:spPr>
          <a:xfrm>
            <a:off x="3200400" y="1137920"/>
            <a:ext cx="8056880" cy="4493538"/>
          </a:xfrm>
          <a:prstGeom prst="rect">
            <a:avLst/>
          </a:prstGeom>
          <a:noFill/>
        </p:spPr>
        <p:txBody>
          <a:bodyPr wrap="square" rtlCol="0">
            <a:spAutoFit/>
          </a:bodyPr>
          <a:lstStyle/>
          <a:p>
            <a:pPr algn="just" defTabSz="1219170"/>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Lễ hội chùa Hương là một lễ hội </a:t>
            </a:r>
            <a:r>
              <a:rPr lang="en-US" sz="2600" b="1" i="0" dirty="0" err="1">
                <a:solidFill>
                  <a:srgbClr val="000000"/>
                </a:solidFill>
                <a:effectLst/>
                <a:latin typeface="Cambria" panose="02040503050406030204" pitchFamily="18" charset="0"/>
                <a:ea typeface="Cambria" panose="02040503050406030204" pitchFamily="18" charset="0"/>
              </a:rPr>
              <a:t>lớn</a:t>
            </a:r>
            <a:r>
              <a:rPr lang="vi-VN" sz="2600" b="1" i="0" dirty="0">
                <a:solidFill>
                  <a:srgbClr val="000000"/>
                </a:solidFill>
                <a:effectLst/>
                <a:latin typeface="Cambria" panose="02040503050406030204" pitchFamily="18" charset="0"/>
                <a:ea typeface="Cambria" panose="02040503050406030204" pitchFamily="18" charset="0"/>
              </a:rPr>
              <a:t> được tổ chức mỗi nă</a:t>
            </a:r>
            <a:r>
              <a:rPr lang="en-US" sz="2600" b="1" i="0" dirty="0">
                <a:solidFill>
                  <a:srgbClr val="000000"/>
                </a:solidFill>
                <a:effectLst/>
                <a:latin typeface="Cambria" panose="02040503050406030204" pitchFamily="18" charset="0"/>
                <a:ea typeface="Cambria" panose="02040503050406030204" pitchFamily="18" charset="0"/>
              </a:rPr>
              <a:t>m</a:t>
            </a:r>
            <a:r>
              <a:rPr lang="vi-VN" sz="2600" b="1" i="0" dirty="0">
                <a:solidFill>
                  <a:srgbClr val="000000"/>
                </a:solidFill>
                <a:effectLst/>
                <a:latin typeface="Cambria" panose="02040503050406030204" pitchFamily="18" charset="0"/>
                <a:ea typeface="Cambria" panose="02040503050406030204" pitchFamily="18" charset="0"/>
              </a:rPr>
              <a:t>. Lễ hội được diễn ra tại khu danh thắng chùa Hương (hay còn gọi là Hương Sơn)</a:t>
            </a:r>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thuộc Hương Sơn, huyện Mỹ Đức, thủ đô Hà Nội và kéo dài từ ngày mùng 6 tháng Giêng đến tháng 3 âm lịch.</a:t>
            </a:r>
            <a:endParaRPr lang="en-US" sz="2600" b="1" i="0" dirty="0">
              <a:solidFill>
                <a:srgbClr val="000000"/>
              </a:solidFill>
              <a:effectLst/>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Ngoài các hoạt động lễ tôn giáo, lễ hội còn có những hoạt động văn hóa, nghệ thuật truyền thống như diễu hành, múa rồng, múa lân, biểu diễn nghệ thuật dân gian, và các trò chơi dân gian..</a:t>
            </a:r>
            <a:endParaRPr lang="en-US" sz="2600" b="1" dirty="0">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Du xuân Chùa Hương đầu năm để cầu bình an, sức khỏe cho một năm mới đầy may mắn và tài lộc.</a:t>
            </a:r>
            <a:endParaRPr lang="en-US"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1847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7734299" y="1857375"/>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6"/>
          <a:stretch>
            <a:fillRect/>
          </a:stretch>
        </p:blipFill>
        <p:spPr>
          <a:xfrm>
            <a:off x="3957110" y="1332526"/>
            <a:ext cx="3414056"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7"/>
          <a:stretch>
            <a:fillRect/>
          </a:stretch>
        </p:blipFill>
        <p:spPr>
          <a:xfrm>
            <a:off x="1858192" y="2154019"/>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8"/>
          <a:stretch>
            <a:fillRect/>
          </a:stretch>
        </p:blipFill>
        <p:spPr>
          <a:xfrm>
            <a:off x="1848151" y="2069160"/>
            <a:ext cx="1847248" cy="1176630"/>
          </a:xfrm>
          <a:prstGeom prst="rect">
            <a:avLst/>
          </a:prstGeom>
        </p:spPr>
      </p:pic>
    </p:spTree>
    <p:extLst>
      <p:ext uri="{BB962C8B-B14F-4D97-AF65-F5344CB8AC3E}">
        <p14:creationId xmlns:p14="http://schemas.microsoft.com/office/powerpoint/2010/main" val="1645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7B9F0590-9B65-9303-D6F5-CB0B13417C03}"/>
              </a:ext>
            </a:extLst>
          </p:cNvPr>
          <p:cNvPicPr>
            <a:picLocks noGrp="1" noChangeAspect="1"/>
          </p:cNvPicPr>
          <p:nvPr>
            <p:ph idx="1"/>
          </p:nvPr>
        </p:nvPicPr>
        <p:blipFill>
          <a:blip r:embed="rId4"/>
          <a:stretch>
            <a:fillRect/>
          </a:stretch>
        </p:blipFill>
        <p:spPr>
          <a:xfrm>
            <a:off x="2072299" y="2271025"/>
            <a:ext cx="7864522" cy="1944793"/>
          </a:xfrm>
          <a:prstGeom prst="rect">
            <a:avLst/>
          </a:prstGeom>
        </p:spPr>
      </p:pic>
    </p:spTree>
    <p:extLst>
      <p:ext uri="{BB962C8B-B14F-4D97-AF65-F5344CB8AC3E}">
        <p14:creationId xmlns:p14="http://schemas.microsoft.com/office/powerpoint/2010/main" val="259696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39232"/>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716649"/>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496293"/>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6144178" y="1178888"/>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6145162"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6223164" y="4420584"/>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3061806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3"/>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072308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Nườm nượp/ người,/ 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3"/>
          <a:stretch>
            <a:fillRect/>
          </a:stretch>
        </p:blipFill>
        <p:spPr>
          <a:xfrm>
            <a:off x="3115799" y="846282"/>
            <a:ext cx="6285521" cy="1060796"/>
          </a:xfrm>
          <a:prstGeom prst="rect">
            <a:avLst/>
          </a:prstGeom>
        </p:spPr>
      </p:pic>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801</Words>
  <Application>Microsoft Office PowerPoint</Application>
  <PresentationFormat>Widescreen</PresentationFormat>
  <Paragraphs>125</Paragraphs>
  <Slides>26</Slides>
  <Notes>16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宋体</vt:lpstr>
      <vt:lpstr>#9Slide03 Source Sans Pro Black</vt:lpstr>
      <vt:lpstr>Arial</vt:lpstr>
      <vt:lpstr>AvantGarde</vt:lpstr>
      <vt:lpstr>Calibri</vt:lpstr>
      <vt:lpstr>Calibri Light</vt:lpstr>
      <vt:lpstr>Cambria</vt:lpstr>
      <vt:lpstr>等线</vt:lpstr>
      <vt:lpstr>OpenSans</vt:lpstr>
      <vt:lpstr>Pattaya</vt:lpstr>
      <vt:lpstr>Roboto</vt:lpstr>
      <vt:lpstr>思源黑体 CN</vt:lpstr>
      <vt:lpstr>Office 主题</vt:lpstr>
      <vt:lpstr>Office Theme</vt:lpstr>
      <vt:lpstr>PowerPoint Presentation</vt:lpstr>
      <vt:lpstr>PowerPoint Presentation</vt:lpstr>
      <vt:lpstr>PowerPoint Presentation</vt:lpstr>
      <vt:lpstr>Lễ hội chùa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声声慢</dc:title>
  <dc:creator>Thao Tran</dc:creator>
  <cp:lastModifiedBy>TKA</cp:lastModifiedBy>
  <cp:revision>36</cp:revision>
  <dcterms:created xsi:type="dcterms:W3CDTF">2023-12-18T06:21:29Z</dcterms:created>
  <dcterms:modified xsi:type="dcterms:W3CDTF">2024-04-15T14:37:09Z</dcterms:modified>
</cp:coreProperties>
</file>