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87" r:id="rId7"/>
    <p:sldId id="262" r:id="rId8"/>
    <p:sldId id="263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>
        <p:scale>
          <a:sx n="100" d="100"/>
          <a:sy n="100" d="100"/>
        </p:scale>
        <p:origin x="-50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228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58</Words>
  <Application>Microsoft Office PowerPoint</Application>
  <PresentationFormat>On-screen Show (4:3)</PresentationFormat>
  <Paragraphs>29</Paragraphs>
  <Slides>9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User</cp:lastModifiedBy>
  <cp:revision>65</cp:revision>
  <dcterms:created xsi:type="dcterms:W3CDTF">2020-08-14T12:58:13Z</dcterms:created>
  <dcterms:modified xsi:type="dcterms:W3CDTF">2024-04-23T01:54:13Z</dcterms:modified>
</cp:coreProperties>
</file>