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84" r:id="rId4"/>
    <p:sldId id="267" r:id="rId5"/>
    <p:sldId id="268" r:id="rId6"/>
    <p:sldId id="269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100" d="100"/>
          <a:sy n="100" d="100"/>
        </p:scale>
        <p:origin x="-5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46</Words>
  <Application>Microsoft Office PowerPoint</Application>
  <PresentationFormat>On-screen Show (4:3)</PresentationFormat>
  <Paragraphs>38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64</cp:revision>
  <dcterms:created xsi:type="dcterms:W3CDTF">2020-08-14T12:58:13Z</dcterms:created>
  <dcterms:modified xsi:type="dcterms:W3CDTF">2024-04-23T01:55:56Z</dcterms:modified>
</cp:coreProperties>
</file>