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1" r:id="rId3"/>
    <p:sldId id="285" r:id="rId4"/>
    <p:sldId id="272" r:id="rId5"/>
    <p:sldId id="273" r:id="rId6"/>
    <p:sldId id="274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90" d="100"/>
          <a:sy n="90" d="100"/>
        </p:scale>
        <p:origin x="-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990600" cy="1077218"/>
            <a:chOff x="2000250" y="3733800"/>
            <a:chExt cx="99060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2885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46</Words>
  <Application>Microsoft Office PowerPoint</Application>
  <PresentationFormat>On-screen Show (4:3)</PresentationFormat>
  <Paragraphs>39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66</cp:revision>
  <dcterms:created xsi:type="dcterms:W3CDTF">2020-08-14T12:58:13Z</dcterms:created>
  <dcterms:modified xsi:type="dcterms:W3CDTF">2024-04-23T01:59:55Z</dcterms:modified>
</cp:coreProperties>
</file>