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2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>
        <p:scale>
          <a:sx n="100" d="100"/>
          <a:sy n="100" d="100"/>
        </p:scale>
        <p:origin x="-50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6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 5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39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10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228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457200" y="1524000"/>
            <a:ext cx="5257800" cy="400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2819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495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667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3848100" y="2705100"/>
            <a:ext cx="304800" cy="1447800"/>
          </a:xfrm>
          <a:prstGeom prst="rightBrace">
            <a:avLst>
              <a:gd name="adj1" fmla="val 8333"/>
              <a:gd name="adj2" fmla="val 5131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581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343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uiExpand="1" build="allAtOnce" animBg="1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609600" y="1524000"/>
            <a:ext cx="8534400" cy="5334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0" y="373380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2209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84</Words>
  <Application>Microsoft Office PowerPoint</Application>
  <PresentationFormat>On-screen Show (4:3)</PresentationFormat>
  <Paragraphs>45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65</cp:revision>
  <dcterms:created xsi:type="dcterms:W3CDTF">2020-08-14T12:58:13Z</dcterms:created>
  <dcterms:modified xsi:type="dcterms:W3CDTF">2024-04-23T02:01:34Z</dcterms:modified>
</cp:coreProperties>
</file>