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0" r:id="rId2"/>
    <p:sldId id="284" r:id="rId3"/>
    <p:sldId id="288" r:id="rId4"/>
    <p:sldId id="289" r:id="rId5"/>
    <p:sldId id="290" r:id="rId6"/>
    <p:sldId id="291" r:id="rId7"/>
    <p:sldId id="292" r:id="rId8"/>
    <p:sldId id="294" r:id="rId9"/>
    <p:sldId id="285" r:id="rId10"/>
    <p:sldId id="310" r:id="rId11"/>
    <p:sldId id="312" r:id="rId12"/>
    <p:sldId id="311" r:id="rId13"/>
    <p:sldId id="313" r:id="rId14"/>
    <p:sldId id="308" r:id="rId15"/>
    <p:sldId id="305" r:id="rId16"/>
    <p:sldId id="30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45261-43EF-46B0-8B16-C78384EA1646}" type="datetimeFigureOut">
              <a:rPr lang="en-US" smtClean="0"/>
              <a:t>13/4/2024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F1242-273E-4B5E-AC8D-EB3B26F0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chữ MÓN QUÀ BẤT NGỜ để sang phần Luyện tập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08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695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vào loa để nghe nhạc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5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1" descr="图片2">
            <a:extLst>
              <a:ext uri="{FF2B5EF4-FFF2-40B4-BE49-F238E27FC236}">
                <a16:creationId xmlns:a16="http://schemas.microsoft.com/office/drawing/2014/main" id="{2687FAE3-FEFD-4C18-A0AF-03FA2C96D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6" y="0"/>
            <a:ext cx="12762413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090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A00AC-D94B-45E3-8B1A-352B16A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D3DEB-C5A3-480C-B8D5-105E7F37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6EE7-0644-43CE-B3EE-B8C78342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2B893813-A329-4079-ACF7-C7BD9C9B6AC9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6" name="Google Shape;7152;p41">
              <a:extLst>
                <a:ext uri="{FF2B5EF4-FFF2-40B4-BE49-F238E27FC236}">
                  <a16:creationId xmlns:a16="http://schemas.microsoft.com/office/drawing/2014/main" id="{843AE9B3-2CF9-44A3-8FFB-88316286C44D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248;p43">
              <a:extLst>
                <a:ext uri="{FF2B5EF4-FFF2-40B4-BE49-F238E27FC236}">
                  <a16:creationId xmlns:a16="http://schemas.microsoft.com/office/drawing/2014/main" id="{2607974B-341E-441F-8990-F6F84E8A7D6A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52;p41">
              <a:extLst>
                <a:ext uri="{FF2B5EF4-FFF2-40B4-BE49-F238E27FC236}">
                  <a16:creationId xmlns:a16="http://schemas.microsoft.com/office/drawing/2014/main" id="{E081633D-D42F-43EB-A94C-A505B01E9D04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712;p77">
              <a:extLst>
                <a:ext uri="{FF2B5EF4-FFF2-40B4-BE49-F238E27FC236}">
                  <a16:creationId xmlns:a16="http://schemas.microsoft.com/office/drawing/2014/main" id="{D1B728CC-5EBB-4D59-B0A3-BCA2EA8BC4FB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云形 28">
            <a:extLst>
              <a:ext uri="{FF2B5EF4-FFF2-40B4-BE49-F238E27FC236}">
                <a16:creationId xmlns:a16="http://schemas.microsoft.com/office/drawing/2014/main" id="{DE26B7E3-7B7B-45FF-8C32-4707A98687A1}"/>
              </a:ext>
            </a:extLst>
          </p:cNvPr>
          <p:cNvSpPr/>
          <p:nvPr userDrawn="1"/>
        </p:nvSpPr>
        <p:spPr>
          <a:xfrm rot="234299">
            <a:off x="-20637" y="323850"/>
            <a:ext cx="12233275" cy="6210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39608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189D0DDC-5D1B-4A38-BAA0-2BBC5D650576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77500DF3-FE2D-4541-B808-9B8610D66C4A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248;p43">
              <a:extLst>
                <a:ext uri="{FF2B5EF4-FFF2-40B4-BE49-F238E27FC236}">
                  <a16:creationId xmlns:a16="http://schemas.microsoft.com/office/drawing/2014/main" id="{57545497-ABC4-4288-9B27-902AFDE1E52D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152;p41">
              <a:extLst>
                <a:ext uri="{FF2B5EF4-FFF2-40B4-BE49-F238E27FC236}">
                  <a16:creationId xmlns:a16="http://schemas.microsoft.com/office/drawing/2014/main" id="{F20DA732-B011-44C9-BDC1-DA2BE5111D02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712;p77">
              <a:extLst>
                <a:ext uri="{FF2B5EF4-FFF2-40B4-BE49-F238E27FC236}">
                  <a16:creationId xmlns:a16="http://schemas.microsoft.com/office/drawing/2014/main" id="{75F25FA8-81D4-4E9C-808C-F9119EDFFC3E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2FBA0-07A4-4211-BF73-26FE35C50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8" y="-1445341"/>
            <a:ext cx="13216115" cy="1044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646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1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0557A94E-E073-4346-A1E3-8AA1443D3454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7" name="Google Shape;7152;p41">
              <a:extLst>
                <a:ext uri="{FF2B5EF4-FFF2-40B4-BE49-F238E27FC236}">
                  <a16:creationId xmlns:a16="http://schemas.microsoft.com/office/drawing/2014/main" id="{A006F3B8-14A3-48BC-9553-409E0E0479D6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48;p43">
              <a:extLst>
                <a:ext uri="{FF2B5EF4-FFF2-40B4-BE49-F238E27FC236}">
                  <a16:creationId xmlns:a16="http://schemas.microsoft.com/office/drawing/2014/main" id="{995FF73D-377D-4D10-B280-252A06F61242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52;p41">
              <a:extLst>
                <a:ext uri="{FF2B5EF4-FFF2-40B4-BE49-F238E27FC236}">
                  <a16:creationId xmlns:a16="http://schemas.microsoft.com/office/drawing/2014/main" id="{132E6358-EFD0-484C-BFE0-21DE1720C61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12;p77">
              <a:extLst>
                <a:ext uri="{FF2B5EF4-FFF2-40B4-BE49-F238E27FC236}">
                  <a16:creationId xmlns:a16="http://schemas.microsoft.com/office/drawing/2014/main" id="{32C2422E-09FD-454E-BC61-4072E0C21C2D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85E826-EB17-4571-963F-3D11717BB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7" y="-38139"/>
            <a:ext cx="12329054" cy="69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8122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0389-0CD0-4412-A37D-E56B11FE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C10EC-98B1-4016-BDF5-26CB528E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114E-652C-41D3-9C78-8CEE8DA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EEAD-6C4F-4A9F-82B2-A58D95D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770BCA4-A10F-45F6-850D-522439611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8183" y="-114401"/>
            <a:ext cx="4896000" cy="6428801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E6C904BD-9FB3-4635-9DC8-5F553DCD8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506" y="226800"/>
            <a:ext cx="30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508A1-5F93-4F57-A665-4CB2F227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83" y="5116324"/>
            <a:ext cx="3096676" cy="1741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7C88D-E8A0-460B-81CC-82CCC4B61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4" y="0"/>
            <a:ext cx="3486279" cy="19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6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7433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9"/>
    </p:custDataLst>
    <p:extLst>
      <p:ext uri="{BB962C8B-B14F-4D97-AF65-F5344CB8AC3E}">
        <p14:creationId xmlns:p14="http://schemas.microsoft.com/office/powerpoint/2010/main" val="63685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2.emf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5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slide" Target="slide7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slide" Target="slide5.xml"/><Relationship Id="rId5" Type="http://schemas.openxmlformats.org/officeDocument/2006/relationships/slide" Target="slide6.xml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22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23EB8B10-B375-462D-885D-2971FCCD245E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C35E357E-9EC7-48DA-876D-F2E83BFA156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5B5F0D4D-AF4A-4C33-B612-C3B68EA4544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228DDEE7-44D5-4124-9EE2-ED9D3834FA06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96B06581-86D8-4FAA-833A-6CD42F52092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图片 8">
            <a:extLst>
              <a:ext uri="{FF2B5EF4-FFF2-40B4-BE49-F238E27FC236}">
                <a16:creationId xmlns:a16="http://schemas.microsoft.com/office/drawing/2014/main" id="{E45AD501-1488-4302-B70E-E36744465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998" y="278013"/>
            <a:ext cx="4602133" cy="3652731"/>
          </a:xfrm>
          <a:prstGeom prst="rect">
            <a:avLst/>
          </a:prstGeom>
        </p:spPr>
      </p:pic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479D6-4DA3-4619-9B95-04BEC1B71D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67" y="1284586"/>
            <a:ext cx="2853175" cy="1999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EEC88-7582-4541-AA9D-2B2FCDB34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26" y="3891003"/>
            <a:ext cx="9352075" cy="2987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DFC39-6E07-8D4D-DC3C-3DE831F970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4295" y="5281744"/>
            <a:ext cx="2383743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82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9" y="585019"/>
            <a:ext cx="7894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D9BC1A-3225-1DAE-1E44-BBBF68D6C7FE}"/>
                  </a:ext>
                </a:extLst>
              </p:cNvPr>
              <p:cNvSpPr txBox="1"/>
              <p:nvPr/>
            </p:nvSpPr>
            <p:spPr>
              <a:xfrm>
                <a:off x="1140542" y="1779639"/>
                <a:ext cx="9950245" cy="957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22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                                  </m:t>
                    </m:r>
                  </m:oMath>
                </a14:m>
                <a:r>
                  <a:rPr lang="vi-VN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D9BC1A-3225-1DAE-1E44-BBBF68D6C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542" y="1779639"/>
                <a:ext cx="9950245" cy="957891"/>
              </a:xfrm>
              <a:prstGeom prst="rect">
                <a:avLst/>
              </a:prstGeom>
              <a:blipFill>
                <a:blip r:embed="rId2"/>
                <a:stretch>
                  <a:fillRect l="-1838" b="-9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BC8F96-4697-4875-7568-C2AC38903926}"/>
                  </a:ext>
                </a:extLst>
              </p:cNvPr>
              <p:cNvSpPr txBox="1"/>
              <p:nvPr/>
            </p:nvSpPr>
            <p:spPr>
              <a:xfrm>
                <a:off x="1297858" y="2871019"/>
                <a:ext cx="3106994" cy="1873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13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13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=1×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BC8F96-4697-4875-7568-C2AC38903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858" y="2871019"/>
                <a:ext cx="3106994" cy="18730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DB431F-7F8B-1061-D45C-316EAB61AE0D}"/>
                  </a:ext>
                </a:extLst>
              </p:cNvPr>
              <p:cNvSpPr txBox="1"/>
              <p:nvPr/>
            </p:nvSpPr>
            <p:spPr>
              <a:xfrm>
                <a:off x="8131277" y="2743200"/>
                <a:ext cx="3106994" cy="1748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DB431F-7F8B-1061-D45C-316EAB61A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277" y="2743200"/>
                <a:ext cx="3106994" cy="17484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72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558385-C095-4DD1-E01F-81986C6FA0DE}"/>
              </a:ext>
            </a:extLst>
          </p:cNvPr>
          <p:cNvGrpSpPr/>
          <p:nvPr/>
        </p:nvGrpSpPr>
        <p:grpSpPr>
          <a:xfrm>
            <a:off x="1819888" y="585019"/>
            <a:ext cx="9605195" cy="1786195"/>
            <a:chOff x="1819888" y="585019"/>
            <a:chExt cx="9605195" cy="17861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DB3209E-0573-6602-4A28-C10F8BD11E18}"/>
                    </a:ext>
                  </a:extLst>
                </p:cNvPr>
                <p:cNvSpPr txBox="1"/>
                <p:nvPr/>
              </p:nvSpPr>
              <p:spPr>
                <a:xfrm>
                  <a:off x="1819888" y="585019"/>
                  <a:ext cx="9605195" cy="17861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T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ừ một chiếc vại ban đầu đựng 15 lít tương, người ta rót vào tất cả các lọ nhỏ có trong hình, mỗi lọ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vi-VN" sz="3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l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trong vải còn lại 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    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vi-VN" sz="3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l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tương.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DB3209E-0573-6602-4A28-C10F8BD11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9888" y="585019"/>
                  <a:ext cx="9605195" cy="1786195"/>
                </a:xfrm>
                <a:prstGeom prst="rect">
                  <a:avLst/>
                </a:prstGeom>
                <a:blipFill>
                  <a:blip r:embed="rId2"/>
                  <a:stretch>
                    <a:fillRect l="-1651" t="-4437" r="-1651" b="-102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D1E907-5F79-34DD-FCF3-41FB53459267}"/>
                </a:ext>
              </a:extLst>
            </p:cNvPr>
            <p:cNvSpPr/>
            <p:nvPr/>
          </p:nvSpPr>
          <p:spPr>
            <a:xfrm>
              <a:off x="3726426" y="1838632"/>
              <a:ext cx="530942" cy="47194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36B210-88E7-0D3E-D0A0-63CE445BC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673" y="1976283"/>
            <a:ext cx="3891800" cy="17731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EAEF02-5D12-3BDE-1186-993E4217BFE5}"/>
                  </a:ext>
                </a:extLst>
              </p:cNvPr>
              <p:cNvSpPr txBox="1"/>
              <p:nvPr/>
            </p:nvSpPr>
            <p:spPr>
              <a:xfrm>
                <a:off x="825909" y="2635045"/>
                <a:ext cx="7600335" cy="3645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Người ta đã rót số lít tương là: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x 8 = 6 (l)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 vại còn lại số lít tương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15 – 6 = 9 (</a:t>
                </a:r>
                <a:r>
                  <a:rPr kumimoji="0" lang="vi-VN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9 </a:t>
                </a:r>
                <a:r>
                  <a:rPr kumimoji="0" 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tương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EAEF02-5D12-3BDE-1186-993E4217B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09" y="2635045"/>
                <a:ext cx="7600335" cy="3645742"/>
              </a:xfrm>
              <a:prstGeom prst="rect">
                <a:avLst/>
              </a:prstGeom>
              <a:blipFill>
                <a:blip r:embed="rId4"/>
                <a:stretch>
                  <a:fillRect t="-2508" r="-2486" b="-5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796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44536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/>
              <p:nvPr/>
            </p:nvSpPr>
            <p:spPr>
              <a:xfrm>
                <a:off x="1819888" y="585019"/>
                <a:ext cx="9605195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ông nội của 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</a:t>
                </a:r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iệt 72 tuổi. Tuổi của Việt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tuổi của ông nội. Anh Chúc lớn hơn Việt 5 tuổi. Hỏi năm nay anh Chúc bao nhiêu tuổi?</a:t>
                </a:r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888" y="585019"/>
                <a:ext cx="9605195" cy="1576457"/>
              </a:xfrm>
              <a:prstGeom prst="rect">
                <a:avLst/>
              </a:prstGeom>
              <a:blipFill>
                <a:blip r:embed="rId2"/>
                <a:stretch>
                  <a:fillRect l="-1333" r="-1333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7A8A16-188D-3ED9-7276-2FFC0ED42788}"/>
                  </a:ext>
                </a:extLst>
              </p:cNvPr>
              <p:cNvSpPr txBox="1"/>
              <p:nvPr/>
            </p:nvSpPr>
            <p:spPr>
              <a:xfrm>
                <a:off x="2782529" y="2202426"/>
                <a:ext cx="7600335" cy="3662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kumimoji="0" lang="en-US" sz="3600" b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3600" b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hiên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=9 (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tu</m:t>
                    </m:r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ổ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Chúc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+ 5 =14 (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14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7A8A16-188D-3ED9-7276-2FFC0ED42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529" y="2202426"/>
                <a:ext cx="7600335" cy="3662541"/>
              </a:xfrm>
              <a:prstGeom prst="rect">
                <a:avLst/>
              </a:prstGeom>
              <a:blipFill>
                <a:blip r:embed="rId3"/>
                <a:stretch>
                  <a:fillRect t="-2496" r="-2486" b="-5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745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8" y="585019"/>
            <a:ext cx="960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FB0045-BBA0-A684-CFBC-ACBA2D886D69}"/>
              </a:ext>
            </a:extLst>
          </p:cNvPr>
          <p:cNvGrpSpPr/>
          <p:nvPr/>
        </p:nvGrpSpPr>
        <p:grpSpPr>
          <a:xfrm>
            <a:off x="943898" y="1356852"/>
            <a:ext cx="10520516" cy="954107"/>
            <a:chOff x="943898" y="1356852"/>
            <a:chExt cx="10520516" cy="9541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102B84F-CAC1-BB74-D121-E9E9FD707B90}"/>
                </a:ext>
              </a:extLst>
            </p:cNvPr>
            <p:cNvSpPr txBox="1"/>
            <p:nvPr/>
          </p:nvSpPr>
          <p:spPr>
            <a:xfrm>
              <a:off x="943898" y="1356852"/>
              <a:ext cx="105205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 dưới đây cho biết chiều rộng và diện tích của các hình chữ nhật nhỏ. Chiều dài của hình chữ nhật lớn nhất trong hình là  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cm. 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ECE6320-6CB1-4A55-9E31-9EB0C1123C85}"/>
                </a:ext>
              </a:extLst>
            </p:cNvPr>
            <p:cNvSpPr/>
            <p:nvPr/>
          </p:nvSpPr>
          <p:spPr>
            <a:xfrm>
              <a:off x="9448800" y="1818968"/>
              <a:ext cx="530942" cy="47194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F84FB01-5889-0F7B-83E4-450D0349A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864" y="2421039"/>
            <a:ext cx="6705600" cy="1209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F81446-502B-3F39-4FA7-945B30DBDD04}"/>
                  </a:ext>
                </a:extLst>
              </p:cNvPr>
              <p:cNvSpPr txBox="1"/>
              <p:nvPr/>
            </p:nvSpPr>
            <p:spPr>
              <a:xfrm>
                <a:off x="2202427" y="3647768"/>
                <a:ext cx="8701548" cy="4503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(cm²)</a:t>
                </a: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(cm)</a:t>
                </a: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cm</a:t>
                </a:r>
              </a:p>
              <a:p>
                <a:pPr algn="ctr"/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b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F81446-502B-3F39-4FA7-945B30DBD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427" y="3647768"/>
                <a:ext cx="8701548" cy="4503669"/>
              </a:xfrm>
              <a:prstGeom prst="rect">
                <a:avLst/>
              </a:prstGeom>
              <a:blipFill>
                <a:blip r:embed="rId3"/>
                <a:stretch>
                  <a:fillRect t="-1353" r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425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15F78D-8D60-5A86-0D9E-8A7E64FD4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5195" y="1892194"/>
            <a:ext cx="490160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38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CEEB5-991E-483B-8A85-B542238C61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76039C-2322-41DB-8608-1C8367DA7DBB}"/>
              </a:ext>
            </a:extLst>
          </p:cNvPr>
          <p:cNvSpPr>
            <a:spLocks noChangeAspect="1"/>
          </p:cNvSpPr>
          <p:nvPr/>
        </p:nvSpPr>
        <p:spPr>
          <a:xfrm>
            <a:off x="3330100" y="1489652"/>
            <a:ext cx="59231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Xem lại bài</a:t>
            </a:r>
            <a:endParaRPr kumimoji="0" lang="vi-VN" sz="6600" b="1" i="0" u="none" strike="noStrike" kern="1200" cap="none" spc="0" normalizeH="0" baseline="0" noProof="0">
              <a:ln w="0"/>
              <a:solidFill>
                <a:srgbClr val="16468D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74796-F448-4976-A654-07AC575E7173}"/>
              </a:ext>
            </a:extLst>
          </p:cNvPr>
          <p:cNvSpPr>
            <a:spLocks noChangeAspect="1"/>
          </p:cNvSpPr>
          <p:nvPr/>
        </p:nvSpPr>
        <p:spPr>
          <a:xfrm>
            <a:off x="3339933" y="3646678"/>
            <a:ext cx="59231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Chuẩn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bị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sau</a:t>
            </a:r>
            <a:endParaRPr kumimoji="0" lang="vi-VN" sz="6600" b="1" i="0" u="none" strike="noStrike" kern="1200" cap="none" spc="0" normalizeH="0" baseline="0" noProof="0" dirty="0">
              <a:ln w="0"/>
              <a:solidFill>
                <a:srgbClr val="16468D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F7EAF-F474-4229-A6CA-62C7970FD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790793"/>
            <a:ext cx="2636837" cy="2636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880B61-FE7B-47D9-95B9-A7DC0BC5D1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2689481"/>
            <a:ext cx="2636837" cy="263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94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23EB8B10-B375-462D-885D-2971FCCD245E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C35E357E-9EC7-48DA-876D-F2E83BFA156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5B5F0D4D-AF4A-4C33-B612-C3B68EA4544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228DDEE7-44D5-4124-9EE2-ED9D3834FA06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96B06581-86D8-4FAA-833A-6CD42F52092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A1452E-9D98-4BFB-90AD-5AD66BA249C7}"/>
              </a:ext>
            </a:extLst>
          </p:cNvPr>
          <p:cNvSpPr>
            <a:spLocks noChangeAspect="1"/>
          </p:cNvSpPr>
          <p:nvPr/>
        </p:nvSpPr>
        <p:spPr>
          <a:xfrm>
            <a:off x="2354952" y="4203476"/>
            <a:ext cx="83809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0"/>
                <a:solidFill>
                  <a:srgbClr val="E8290B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Tạm biệt!</a:t>
            </a:r>
            <a:endParaRPr kumimoji="0" lang="vi-VN" sz="11500" b="1" i="0" u="none" strike="noStrike" kern="1200" cap="none" spc="0" normalizeH="0" baseline="0" noProof="0">
              <a:ln w="0"/>
              <a:solidFill>
                <a:srgbClr val="E8290B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19AF9-52A5-4548-AE56-AC791F6A3E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34" y="105551"/>
            <a:ext cx="4602879" cy="3651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5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7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3648054" y="2757785"/>
            <a:ext cx="48958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04673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82B39E-BF95-4842-BEE8-7570969D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63"/>
            <a:ext cx="12187615" cy="1218761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6D82690-1FC5-43DE-A467-A9240EDD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55" y="1156624"/>
            <a:ext cx="3017520" cy="301752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7F3140-1EE7-44BF-9FFB-74AA220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9" y="1123382"/>
            <a:ext cx="3017520" cy="301752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2BEA7D2-1A57-4427-A93C-39D3DAC568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5" y="972598"/>
            <a:ext cx="3017520" cy="301752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14631E5-D7FE-4F1B-922E-E295D6233D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5" y="1156624"/>
            <a:ext cx="3017520" cy="301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8AF486-60C6-D7B8-3FA7-76166DEDA0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9551" y="1393506"/>
            <a:ext cx="2200847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4" y="1036462"/>
            <a:ext cx="4785076" cy="4785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472706" y="1008144"/>
                <a:ext cx="3542958" cy="199740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0" i="1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 : 2 = ?</a:t>
                </a:r>
                <a:endParaRPr kumimoji="0" lang="en-US" sz="7200" b="0" i="0" u="none" strike="noStrike" kern="1200" cap="none" spc="0" normalizeH="0" baseline="0" noProof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706" y="1008144"/>
                <a:ext cx="3542958" cy="1997406"/>
              </a:xfrm>
              <a:prstGeom prst="rect">
                <a:avLst/>
              </a:prstGeom>
              <a:blipFill>
                <a:blip r:embed="rId6"/>
                <a:stretch>
                  <a:fillRect r="-14286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blipFill>
                <a:blip r:embed="rId7"/>
                <a:stretch>
                  <a:fillRect b="-1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2ECC4E4-6958-4FC9-89EC-5B059ED60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5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520862" y="1107390"/>
                <a:ext cx="4192558" cy="196175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0" i="1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 x 11 = ?</a:t>
                </a:r>
                <a:endParaRPr kumimoji="0" lang="en-US" sz="7200" b="0" i="0" u="none" strike="noStrike" kern="1200" cap="none" spc="0" normalizeH="0" baseline="0" noProof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862" y="1107390"/>
                <a:ext cx="4192558" cy="1961755"/>
              </a:xfrm>
              <a:prstGeom prst="rect">
                <a:avLst/>
              </a:prstGeom>
              <a:blipFill>
                <a:blip r:embed="rId6"/>
                <a:stretch>
                  <a:fillRect r="-12082" b="-13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66AE06B0-060D-4736-B751-D29133194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4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4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7199127" y="1107390"/>
                <a:ext cx="2836034" cy="143609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/>
                  </a:rPr>
                  <a:t> = ?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127" y="1107390"/>
                <a:ext cx="2836034" cy="1436099"/>
              </a:xfrm>
              <a:prstGeom prst="rect">
                <a:avLst/>
              </a:prstGeom>
              <a:blipFill>
                <a:blip r:embed="rId6"/>
                <a:stretch>
                  <a:fillRect t="-2128" r="-14409" b="-15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725045" y="3429000"/>
                <a:ext cx="1760418" cy="26347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045" y="3429000"/>
                <a:ext cx="1760418" cy="2634760"/>
              </a:xfrm>
              <a:prstGeom prst="rect">
                <a:avLst/>
              </a:prstGeom>
              <a:blipFill>
                <a:blip r:embed="rId7"/>
                <a:stretch>
                  <a:fillRect b="-1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42ECE57-AA03-4C59-9531-F23BC1D12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8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4" y="880757"/>
            <a:ext cx="5096486" cy="5096486"/>
          </a:xfrm>
          <a:prstGeom prst="rect">
            <a:avLst/>
          </a:prstGeom>
        </p:spPr>
      </p:pic>
      <p:pic>
        <p:nvPicPr>
          <p:cNvPr id="4" name="KhanQuangThapSangBinhMinh-V.A-3116259">
            <a:hlinkClick r:id="" action="ppaction://media"/>
            <a:extLst>
              <a:ext uri="{FF2B5EF4-FFF2-40B4-BE49-F238E27FC236}">
                <a16:creationId xmlns:a16="http://schemas.microsoft.com/office/drawing/2014/main" id="{EB759575-C35E-48BB-9B3B-0C0E839ED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10" end="9442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080" y="2436456"/>
            <a:ext cx="3124200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90535-ACAB-42D1-9327-D55514D88ED2}"/>
              </a:ext>
            </a:extLst>
          </p:cNvPr>
          <p:cNvSpPr/>
          <p:nvPr/>
        </p:nvSpPr>
        <p:spPr>
          <a:xfrm>
            <a:off x="4802595" y="104969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Cùng nghe nhạc!</a:t>
            </a: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200024A-89FF-4543-9F71-E0FCA84A5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88" y="4372240"/>
            <a:ext cx="2376832" cy="2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285062-8F11-4EEA-A256-8430A80C0050}"/>
              </a:ext>
            </a:extLst>
          </p:cNvPr>
          <p:cNvSpPr/>
          <p:nvPr/>
        </p:nvSpPr>
        <p:spPr>
          <a:xfrm>
            <a:off x="10309753" y="8689549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D57C3D-C367-162B-A562-2D0ACA046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304" y="1866014"/>
            <a:ext cx="519424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76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  <p:bldP spid="9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9" y="585019"/>
            <a:ext cx="7894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Chọn kết quả cho mỗi phép tính.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3ECD98-C20D-CE11-C6DC-5E1FA5CB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623" y="1339644"/>
            <a:ext cx="6732332" cy="47148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646ADB-A7F0-A0F8-793F-0B68F048A2B3}"/>
              </a:ext>
            </a:extLst>
          </p:cNvPr>
          <p:cNvCxnSpPr/>
          <p:nvPr/>
        </p:nvCxnSpPr>
        <p:spPr>
          <a:xfrm>
            <a:off x="5506065" y="1897626"/>
            <a:ext cx="1425677" cy="24875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BB64E5-64F8-C536-A2C7-C84199048121}"/>
              </a:ext>
            </a:extLst>
          </p:cNvPr>
          <p:cNvCxnSpPr/>
          <p:nvPr/>
        </p:nvCxnSpPr>
        <p:spPr>
          <a:xfrm>
            <a:off x="5515897" y="3185652"/>
            <a:ext cx="1425677" cy="24875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A03846-66D6-3D29-3325-B6CD27A463DD}"/>
              </a:ext>
            </a:extLst>
          </p:cNvPr>
          <p:cNvCxnSpPr>
            <a:cxnSpLocks/>
          </p:cNvCxnSpPr>
          <p:nvPr/>
        </p:nvCxnSpPr>
        <p:spPr>
          <a:xfrm flipV="1">
            <a:off x="5555226" y="1917290"/>
            <a:ext cx="1406013" cy="2359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441D00-4703-7E7E-5D2E-06EDEAD89991}"/>
              </a:ext>
            </a:extLst>
          </p:cNvPr>
          <p:cNvCxnSpPr>
            <a:cxnSpLocks/>
          </p:cNvCxnSpPr>
          <p:nvPr/>
        </p:nvCxnSpPr>
        <p:spPr>
          <a:xfrm flipV="1">
            <a:off x="5535562" y="3136490"/>
            <a:ext cx="1406013" cy="2359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66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485</Words>
  <Application>Microsoft Office PowerPoint</Application>
  <PresentationFormat>Widescreen</PresentationFormat>
  <Paragraphs>73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Cambria</vt:lpstr>
      <vt:lpstr>Cambria Math</vt:lpstr>
      <vt:lpstr>Times New Roman</vt:lpstr>
      <vt:lpstr>UTM Avo</vt:lpstr>
      <vt:lpstr>UTM Beautiful Caps</vt:lpstr>
      <vt:lpstr>UTM Mabella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</cp:revision>
  <dcterms:created xsi:type="dcterms:W3CDTF">2024-01-09T11:50:54Z</dcterms:created>
  <dcterms:modified xsi:type="dcterms:W3CDTF">2024-04-13T14:01:59Z</dcterms:modified>
</cp:coreProperties>
</file>