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Lst>
  <p:notesMasterIdLst>
    <p:notesMasterId r:id="rId19"/>
  </p:notesMasterIdLst>
  <p:sldIdLst>
    <p:sldId id="303" r:id="rId4"/>
    <p:sldId id="259" r:id="rId5"/>
    <p:sldId id="256" r:id="rId6"/>
    <p:sldId id="304" r:id="rId7"/>
    <p:sldId id="279" r:id="rId8"/>
    <p:sldId id="318" r:id="rId9"/>
    <p:sldId id="319" r:id="rId10"/>
    <p:sldId id="267" r:id="rId11"/>
    <p:sldId id="269" r:id="rId12"/>
    <p:sldId id="294" r:id="rId13"/>
    <p:sldId id="295" r:id="rId14"/>
    <p:sldId id="296" r:id="rId15"/>
    <p:sldId id="321" r:id="rId16"/>
    <p:sldId id="320"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6EF"/>
    <a:srgbClr val="FD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9B6B-6F45-4E64-B596-887BB7D2CC80}" type="datetimeFigureOut">
              <a:rPr lang="en-US" smtClean="0"/>
              <a:t>13/4/2024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EAA8C-D0DC-4893-BFE7-51F3763862C4}" type="slidenum">
              <a:rPr lang="en-US" smtClean="0"/>
              <a:t>‹#›</a:t>
            </a:fld>
            <a:endParaRPr lang="en-US"/>
          </a:p>
        </p:txBody>
      </p:sp>
    </p:spTree>
    <p:extLst>
      <p:ext uri="{BB962C8B-B14F-4D97-AF65-F5344CB8AC3E}">
        <p14:creationId xmlns:p14="http://schemas.microsoft.com/office/powerpoint/2010/main" val="224123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60389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934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5700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9735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08394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90379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8097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4985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64094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29065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6851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33760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93658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114552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13/4/2024</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80089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03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68226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35132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991577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3570368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628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71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2980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666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14078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41407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62952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0124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13/4/2024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36980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87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878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1872650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23.pn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18.jpe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slide" Target="slide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sp>
        <p:nvSpPr>
          <p:cNvPr id="2" name="Rectangle: Rounded Corners 1">
            <a:extLst>
              <a:ext uri="{FF2B5EF4-FFF2-40B4-BE49-F238E27FC236}">
                <a16:creationId xmlns:a16="http://schemas.microsoft.com/office/drawing/2014/main" id="{188C1046-5914-56A3-36D0-3517A01408AB}"/>
              </a:ext>
            </a:extLst>
          </p:cNvPr>
          <p:cNvSpPr/>
          <p:nvPr/>
        </p:nvSpPr>
        <p:spPr>
          <a:xfrm>
            <a:off x="704850" y="971550"/>
            <a:ext cx="10887075" cy="51625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FD95369C-7DC0-86EC-C1B5-BBFE012EC1EB}"/>
              </a:ext>
            </a:extLst>
          </p:cNvPr>
          <p:cNvPicPr>
            <a:picLocks noChangeAspect="1"/>
          </p:cNvPicPr>
          <p:nvPr/>
        </p:nvPicPr>
        <p:blipFill>
          <a:blip r:embed="rId3"/>
          <a:stretch>
            <a:fillRect/>
          </a:stretch>
        </p:blipFill>
        <p:spPr>
          <a:xfrm>
            <a:off x="1192090" y="3710495"/>
            <a:ext cx="10150720" cy="1475360"/>
          </a:xfrm>
          <a:prstGeom prst="rect">
            <a:avLst/>
          </a:prstGeom>
        </p:spPr>
      </p:pic>
      <p:pic>
        <p:nvPicPr>
          <p:cNvPr id="14" name="Picture 13">
            <a:extLst>
              <a:ext uri="{FF2B5EF4-FFF2-40B4-BE49-F238E27FC236}">
                <a16:creationId xmlns:a16="http://schemas.microsoft.com/office/drawing/2014/main" id="{8A11768A-B5B0-530B-170C-B9115B4CB51E}"/>
              </a:ext>
            </a:extLst>
          </p:cNvPr>
          <p:cNvPicPr>
            <a:picLocks noChangeAspect="1"/>
          </p:cNvPicPr>
          <p:nvPr/>
        </p:nvPicPr>
        <p:blipFill>
          <a:blip r:embed="rId4"/>
          <a:stretch>
            <a:fillRect/>
          </a:stretch>
        </p:blipFill>
        <p:spPr>
          <a:xfrm>
            <a:off x="3476675" y="2521037"/>
            <a:ext cx="7638950" cy="920576"/>
          </a:xfrm>
          <a:prstGeom prst="rect">
            <a:avLst/>
          </a:prstGeom>
        </p:spPr>
      </p:pic>
      <p:pic>
        <p:nvPicPr>
          <p:cNvPr id="26" name="Picture 25">
            <a:extLst>
              <a:ext uri="{FF2B5EF4-FFF2-40B4-BE49-F238E27FC236}">
                <a16:creationId xmlns:a16="http://schemas.microsoft.com/office/drawing/2014/main" id="{15AA9D95-AFDF-7BCF-5C2C-C42782C129FD}"/>
              </a:ext>
            </a:extLst>
          </p:cNvPr>
          <p:cNvPicPr>
            <a:picLocks noChangeAspect="1"/>
          </p:cNvPicPr>
          <p:nvPr/>
        </p:nvPicPr>
        <p:blipFill>
          <a:blip r:embed="rId5"/>
          <a:stretch>
            <a:fillRect/>
          </a:stretch>
        </p:blipFill>
        <p:spPr>
          <a:xfrm>
            <a:off x="3619669" y="1056088"/>
            <a:ext cx="4895512" cy="1012024"/>
          </a:xfrm>
          <a:prstGeom prst="rect">
            <a:avLst/>
          </a:prstGeom>
        </p:spPr>
      </p:pic>
    </p:spTree>
    <p:extLst>
      <p:ext uri="{BB962C8B-B14F-4D97-AF65-F5344CB8AC3E}">
        <p14:creationId xmlns:p14="http://schemas.microsoft.com/office/powerpoint/2010/main" val="2010593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579535" y="530627"/>
            <a:ext cx="3897216" cy="733360"/>
            <a:chOff x="579535" y="530627"/>
            <a:chExt cx="3897216" cy="733360"/>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418971" y="556101"/>
                  <a:ext cx="3057780"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defRPr/>
                  </a:pPr>
                  <a14:m>
                    <m:oMathPara xmlns:m="http://schemas.openxmlformats.org/officeDocument/2006/math">
                      <m:oMathParaPr>
                        <m:jc m:val="centerGroup"/>
                      </m:oMathParaPr>
                      <m:oMath xmlns:m="http://schemas.openxmlformats.org/officeDocument/2006/math">
                        <m:r>
                          <m:rPr>
                            <m:sty m:val="p"/>
                          </m:rPr>
                          <a:rPr lang="en-GB" sz="4000" b="0" i="0" smtClean="0">
                            <a:solidFill>
                              <a:srgbClr val="002060"/>
                            </a:solidFill>
                            <a:latin typeface="Cambria Math" panose="02040503050406030204" pitchFamily="18" charset="0"/>
                          </a:rPr>
                          <m:t>T</m:t>
                        </m:r>
                        <m:r>
                          <a:rPr lang="en-GB" sz="4000" b="0" i="0" smtClean="0">
                            <a:solidFill>
                              <a:srgbClr val="002060"/>
                            </a:solidFill>
                            <a:latin typeface="Cambria Math" panose="02040503050406030204" pitchFamily="18" charset="0"/>
                          </a:rPr>
                          <m:t>í</m:t>
                        </m:r>
                        <m:r>
                          <m:rPr>
                            <m:sty m:val="p"/>
                          </m:rPr>
                          <a:rPr lang="en-GB" sz="4000" b="0" i="0" smtClean="0">
                            <a:solidFill>
                              <a:srgbClr val="002060"/>
                            </a:solidFill>
                            <a:latin typeface="Cambria Math" panose="02040503050406030204" pitchFamily="18" charset="0"/>
                          </a:rPr>
                          <m:t>nh</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theo</m:t>
                        </m:r>
                        <m:r>
                          <a:rPr lang="en-GB" sz="4000" b="0" i="0" smtClean="0">
                            <a:solidFill>
                              <a:srgbClr val="002060"/>
                            </a:solidFill>
                            <a:latin typeface="Cambria Math" panose="02040503050406030204" pitchFamily="18" charset="0"/>
                          </a:rPr>
                          <m:t> </m:t>
                        </m:r>
                        <m:r>
                          <m:rPr>
                            <m:sty m:val="p"/>
                          </m:rPr>
                          <a:rPr lang="en-GB" sz="4000" b="0" i="0" smtClean="0">
                            <a:solidFill>
                              <a:srgbClr val="002060"/>
                            </a:solidFill>
                            <a:latin typeface="Cambria Math" panose="02040503050406030204" pitchFamily="18" charset="0"/>
                          </a:rPr>
                          <m:t>m</m:t>
                        </m:r>
                        <m:r>
                          <a:rPr lang="en-GB" sz="4000" b="0" i="0" smtClean="0">
                            <a:solidFill>
                              <a:srgbClr val="002060"/>
                            </a:solidFill>
                            <a:latin typeface="Cambria Math" panose="02040503050406030204" pitchFamily="18" charset="0"/>
                          </a:rPr>
                          <m:t>ẫ</m:t>
                        </m:r>
                        <m:r>
                          <m:rPr>
                            <m:sty m:val="p"/>
                          </m:rPr>
                          <a:rPr lang="en-GB" sz="4000" b="0" i="0" smtClean="0">
                            <a:solidFill>
                              <a:srgbClr val="002060"/>
                            </a:solidFill>
                            <a:latin typeface="Cambria Math" panose="02040503050406030204" pitchFamily="18" charset="0"/>
                          </a:rPr>
                          <m:t>u</m:t>
                        </m:r>
                        <m:r>
                          <a:rPr lang="en-GB" sz="4000" b="0" i="0" smtClean="0">
                            <a:solidFill>
                              <a:srgbClr val="002060"/>
                            </a:solidFill>
                            <a:latin typeface="Cambria Math" panose="02040503050406030204" pitchFamily="18" charset="0"/>
                          </a:rPr>
                          <m:t>)</m:t>
                        </m:r>
                      </m:oMath>
                    </m:oMathPara>
                  </a14:m>
                  <a:endParaRPr kumimoji="0" lang="vi-VN" sz="4000" u="none" strike="noStrike" kern="1200" cap="none" spc="0" normalizeH="0" baseline="0" noProof="0" dirty="0">
                    <a:ln>
                      <a:noFill/>
                    </a:ln>
                    <a:solidFill>
                      <a:srgbClr val="002060"/>
                    </a:solidFill>
                    <a:effectLst/>
                    <a:uLnTx/>
                    <a:uFillTx/>
                    <a:latin typeface="Arial" panose="020B0604020202020204" pitchFamily="34" charset="0"/>
                  </a:endParaRP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418971" y="556101"/>
                  <a:ext cx="3057780" cy="707886"/>
                </a:xfrm>
                <a:prstGeom prst="rect">
                  <a:avLst/>
                </a:prstGeom>
                <a:blipFill>
                  <a:blip r:embed="rId3"/>
                  <a:stretch>
                    <a:fillRect r="-18563"/>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sp>
        <p:nvSpPr>
          <p:cNvPr id="2" name="Rectangle 1">
            <a:extLst>
              <a:ext uri="{FF2B5EF4-FFF2-40B4-BE49-F238E27FC236}">
                <a16:creationId xmlns:a16="http://schemas.microsoft.com/office/drawing/2014/main" id="{F4B86342-A16C-424A-93E6-22F686420501}"/>
              </a:ext>
            </a:extLst>
          </p:cNvPr>
          <p:cNvSpPr/>
          <p:nvPr/>
        </p:nvSpPr>
        <p:spPr>
          <a:xfrm>
            <a:off x="647700" y="1628775"/>
            <a:ext cx="10972800" cy="2371725"/>
          </a:xfrm>
          <a:prstGeom prst="rect">
            <a:avLst/>
          </a:prstGeom>
          <a:solidFill>
            <a:srgbClr val="FED6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2FA5496-4140-5259-4A56-94DA004CAD3A}"/>
              </a:ext>
            </a:extLst>
          </p:cNvPr>
          <p:cNvCxnSpPr>
            <a:cxnSpLocks/>
          </p:cNvCxnSpPr>
          <p:nvPr/>
        </p:nvCxnSpPr>
        <p:spPr>
          <a:xfrm>
            <a:off x="6362700" y="1876425"/>
            <a:ext cx="0" cy="1914525"/>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4B45BFA-BD91-2A03-58FE-38997A088B1D}"/>
                  </a:ext>
                </a:extLst>
              </p:cNvPr>
              <p:cNvSpPr txBox="1"/>
              <p:nvPr/>
            </p:nvSpPr>
            <p:spPr>
              <a:xfrm>
                <a:off x="942975" y="179070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ea typeface="Calibri" panose="020F0502020204030204" pitchFamily="34" charset="0"/>
                        </a:rPr>
                        <m:t>𝟐</m:t>
                      </m:r>
                      <m:r>
                        <a:rPr lang="en-US" sz="2400" b="1" i="1" smtClean="0">
                          <a:effectLst/>
                          <a:latin typeface="Cambria Math" panose="02040503050406030204" pitchFamily="18" charset="0"/>
                          <a:ea typeface="Calibri" panose="020F0502020204030204" pitchFamily="34" charset="0"/>
                        </a:rPr>
                        <m:t> :</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𝟑</m:t>
                          </m:r>
                        </m:num>
                        <m:den>
                          <m:r>
                            <a:rPr lang="en-US" sz="2400" b="1" i="1">
                              <a:effectLst/>
                              <a:latin typeface="Cambria Math" panose="02040503050406030204" pitchFamily="18" charset="0"/>
                              <a:ea typeface="Calibri" panose="020F0502020204030204" pitchFamily="34" charset="0"/>
                            </a:rPr>
                            <m:t>𝟒</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𝟐</m:t>
                          </m:r>
                        </m:num>
                        <m:den>
                          <m:r>
                            <a:rPr lang="en-US" sz="2400" b="1" i="1">
                              <a:effectLst/>
                              <a:latin typeface="Cambria Math" panose="02040503050406030204" pitchFamily="18" charset="0"/>
                              <a:ea typeface="Calibri" panose="020F0502020204030204" pitchFamily="34" charset="0"/>
                            </a:rPr>
                            <m:t>𝟏</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𝟒</m:t>
                          </m:r>
                        </m:num>
                        <m:den>
                          <m:r>
                            <a:rPr lang="en-US" sz="2400" b="1" i="1">
                              <a:effectLst/>
                              <a:latin typeface="Cambria Math" panose="02040503050406030204" pitchFamily="18" charset="0"/>
                              <a:ea typeface="Calibri" panose="020F0502020204030204" pitchFamily="34" charset="0"/>
                            </a:rPr>
                            <m:t>𝟑</m:t>
                          </m:r>
                        </m:den>
                      </m:f>
                      <m:r>
                        <a:rPr lang="en-US" sz="2400" b="1" i="1">
                          <a:effectLst/>
                          <a:latin typeface="Cambria Math" panose="02040503050406030204" pitchFamily="18" charset="0"/>
                          <a:ea typeface="Calibri" panose="020F0502020204030204" pitchFamily="34" charset="0"/>
                        </a:rPr>
                        <m:t>=</m:t>
                      </m:r>
                      <m:f>
                        <m:fPr>
                          <m:ctrlPr>
                            <a:rPr lang="en-US" sz="2400" b="1" i="1">
                              <a:effectLst/>
                              <a:latin typeface="Cambria Math" panose="02040503050406030204" pitchFamily="18" charset="0"/>
                              <a:ea typeface="Calibri" panose="020F0502020204030204" pitchFamily="34" charset="0"/>
                            </a:rPr>
                          </m:ctrlPr>
                        </m:fPr>
                        <m:num>
                          <m:r>
                            <a:rPr lang="en-US" sz="2400" b="1" i="1">
                              <a:effectLst/>
                              <a:latin typeface="Cambria Math" panose="02040503050406030204" pitchFamily="18" charset="0"/>
                              <a:ea typeface="Calibri" panose="020F0502020204030204" pitchFamily="34" charset="0"/>
                            </a:rPr>
                            <m:t>𝟖</m:t>
                          </m:r>
                        </m:num>
                        <m:den>
                          <m:r>
                            <a:rPr lang="en-US" sz="2400" b="1" i="1">
                              <a:effectLst/>
                              <a:latin typeface="Cambria Math" panose="02040503050406030204" pitchFamily="18" charset="0"/>
                              <a:ea typeface="Calibri" panose="020F0502020204030204" pitchFamily="34" charset="0"/>
                            </a:rPr>
                            <m:t>𝟑</m:t>
                          </m:r>
                        </m:den>
                      </m:f>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7" name="TextBox 6">
                <a:extLst>
                  <a:ext uri="{FF2B5EF4-FFF2-40B4-BE49-F238E27FC236}">
                    <a16:creationId xmlns:a16="http://schemas.microsoft.com/office/drawing/2014/main" id="{64B45BFA-BD91-2A03-58FE-38997A088B1D}"/>
                  </a:ext>
                </a:extLst>
              </p:cNvPr>
              <p:cNvSpPr txBox="1">
                <a:spLocks noRot="1" noChangeAspect="1" noMove="1" noResize="1" noEditPoints="1" noAdjustHandles="1" noChangeArrowheads="1" noChangeShapeType="1" noTextEdit="1"/>
              </p:cNvSpPr>
              <p:nvPr/>
            </p:nvSpPr>
            <p:spPr>
              <a:xfrm>
                <a:off x="942975" y="1790700"/>
                <a:ext cx="4838700" cy="7861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54EFED-3C26-DB75-D68A-E43F965D7009}"/>
                  </a:ext>
                </a:extLst>
              </p:cNvPr>
              <p:cNvSpPr txBox="1"/>
              <p:nvPr/>
            </p:nvSpPr>
            <p:spPr>
              <a:xfrm>
                <a:off x="657225" y="2647950"/>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9" name="TextBox 8">
                <a:extLst>
                  <a:ext uri="{FF2B5EF4-FFF2-40B4-BE49-F238E27FC236}">
                    <a16:creationId xmlns:a16="http://schemas.microsoft.com/office/drawing/2014/main" id="{5354EFED-3C26-DB75-D68A-E43F965D7009}"/>
                  </a:ext>
                </a:extLst>
              </p:cNvPr>
              <p:cNvSpPr txBox="1">
                <a:spLocks noRot="1" noChangeAspect="1" noMove="1" noResize="1" noEditPoints="1" noAdjustHandles="1" noChangeArrowheads="1" noChangeShapeType="1" noTextEdit="1"/>
              </p:cNvSpPr>
              <p:nvPr/>
            </p:nvSpPr>
            <p:spPr>
              <a:xfrm>
                <a:off x="657225" y="2647950"/>
                <a:ext cx="4838700"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C0B4E7-4285-7FD3-59C8-F523127357FD}"/>
                  </a:ext>
                </a:extLst>
              </p:cNvPr>
              <p:cNvSpPr txBox="1"/>
              <p:nvPr/>
            </p:nvSpPr>
            <p:spPr>
              <a:xfrm>
                <a:off x="933450" y="3105150"/>
                <a:ext cx="48387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𝟐</m:t>
                      </m:r>
                      <m:r>
                        <a:rPr lang="en-US" sz="2400" b="1" i="1" smtClean="0">
                          <a:latin typeface="Cambria Math" panose="02040503050406030204" pitchFamily="18" charset="0"/>
                        </a:rPr>
                        <m:t> :</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r>
                            <a:rPr lang="en-US" sz="2400" b="1" i="1">
                              <a:latin typeface="Cambria Math" panose="02040503050406030204" pitchFamily="18" charset="0"/>
                            </a:rPr>
                            <m:t> ×</m:t>
                          </m:r>
                          <m:r>
                            <a:rPr lang="en-US" sz="2400" b="1" i="1">
                              <a:latin typeface="Cambria Math" panose="02040503050406030204" pitchFamily="18" charset="0"/>
                            </a:rPr>
                            <m:t>𝟒</m:t>
                          </m:r>
                        </m:num>
                        <m:den>
                          <m:r>
                            <a:rPr lang="en-US" sz="2400" b="1" i="1">
                              <a:latin typeface="Cambria Math" panose="02040503050406030204" pitchFamily="18" charset="0"/>
                            </a:rPr>
                            <m:t>𝟑</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𝟖</m:t>
                          </m:r>
                        </m:num>
                        <m:den>
                          <m:r>
                            <a:rPr lang="en-US" sz="2400" b="1" i="1">
                              <a:latin typeface="Cambria Math" panose="02040503050406030204" pitchFamily="18" charset="0"/>
                            </a:rPr>
                            <m:t>𝟑</m:t>
                          </m:r>
                        </m:den>
                      </m:f>
                    </m:oMath>
                  </m:oMathPara>
                </a14:m>
                <a:endParaRPr lang="en-US" sz="2400" dirty="0"/>
              </a:p>
            </p:txBody>
          </p:sp>
        </mc:Choice>
        <mc:Fallback xmlns="">
          <p:sp>
            <p:nvSpPr>
              <p:cNvPr id="10" name="TextBox 9">
                <a:extLst>
                  <a:ext uri="{FF2B5EF4-FFF2-40B4-BE49-F238E27FC236}">
                    <a16:creationId xmlns:a16="http://schemas.microsoft.com/office/drawing/2014/main" id="{F5C0B4E7-4285-7FD3-59C8-F523127357FD}"/>
                  </a:ext>
                </a:extLst>
              </p:cNvPr>
              <p:cNvSpPr txBox="1">
                <a:spLocks noRot="1" noChangeAspect="1" noMove="1" noResize="1" noEditPoints="1" noAdjustHandles="1" noChangeArrowheads="1" noChangeShapeType="1" noTextEdit="1"/>
              </p:cNvSpPr>
              <p:nvPr/>
            </p:nvSpPr>
            <p:spPr>
              <a:xfrm>
                <a:off x="933450" y="3105150"/>
                <a:ext cx="4838700" cy="7861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C1FB89-F3E4-CF88-7968-1F7734E595F8}"/>
                  </a:ext>
                </a:extLst>
              </p:cNvPr>
              <p:cNvSpPr txBox="1"/>
              <p:nvPr/>
            </p:nvSpPr>
            <p:spPr>
              <a:xfrm>
                <a:off x="6781800" y="181927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𝟏</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1" name="TextBox 10">
                <a:extLst>
                  <a:ext uri="{FF2B5EF4-FFF2-40B4-BE49-F238E27FC236}">
                    <a16:creationId xmlns:a16="http://schemas.microsoft.com/office/drawing/2014/main" id="{5AC1FB89-F3E4-CF88-7968-1F7734E595F8}"/>
                  </a:ext>
                </a:extLst>
              </p:cNvPr>
              <p:cNvSpPr txBox="1">
                <a:spLocks noRot="1" noChangeAspect="1" noMove="1" noResize="1" noEditPoints="1" noAdjustHandles="1" noChangeArrowheads="1" noChangeShapeType="1" noTextEdit="1"/>
              </p:cNvSpPr>
              <p:nvPr/>
            </p:nvSpPr>
            <p:spPr>
              <a:xfrm>
                <a:off x="6781800" y="1819275"/>
                <a:ext cx="4838700" cy="7863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A3DC1B4-6E44-50BE-C85E-4B4A7CFF6C54}"/>
                  </a:ext>
                </a:extLst>
              </p:cNvPr>
              <p:cNvSpPr txBox="1"/>
              <p:nvPr/>
            </p:nvSpPr>
            <p:spPr>
              <a:xfrm>
                <a:off x="6496050" y="2676525"/>
                <a:ext cx="48387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effectLst/>
                          <a:latin typeface="Cambria Math" panose="02040503050406030204" pitchFamily="18" charset="0"/>
                          <a:ea typeface="Calibri" panose="020F0502020204030204" pitchFamily="34" charset="0"/>
                        </a:rPr>
                        <m:t>Ta</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c</m:t>
                      </m:r>
                      <m:r>
                        <a:rPr lang="en-US" sz="2400" b="0" i="0" smtClean="0">
                          <a:effectLst/>
                          <a:latin typeface="Cambria Math" panose="02040503050406030204" pitchFamily="18" charset="0"/>
                          <a:ea typeface="Calibri" panose="020F0502020204030204" pitchFamily="34" charset="0"/>
                        </a:rPr>
                        <m:t>ó </m:t>
                      </m:r>
                      <m:r>
                        <m:rPr>
                          <m:sty m:val="p"/>
                        </m:rPr>
                        <a:rPr lang="en-US" sz="2400" b="0" i="0" smtClean="0">
                          <a:effectLst/>
                          <a:latin typeface="Cambria Math" panose="02040503050406030204" pitchFamily="18" charset="0"/>
                          <a:ea typeface="Calibri" panose="020F0502020204030204" pitchFamily="34" charset="0"/>
                        </a:rPr>
                        <m:t>th</m:t>
                      </m:r>
                      <m:r>
                        <a:rPr lang="en-US" sz="2400" b="0" i="0" smtClean="0">
                          <a:effectLst/>
                          <a:latin typeface="Cambria Math" panose="02040503050406030204" pitchFamily="18" charset="0"/>
                          <a:ea typeface="Calibri" panose="020F0502020204030204" pitchFamily="34" charset="0"/>
                        </a:rPr>
                        <m:t>ể </m:t>
                      </m:r>
                      <m:r>
                        <m:rPr>
                          <m:sty m:val="p"/>
                        </m:rPr>
                        <a:rPr lang="en-US" sz="2400" b="0" i="0" smtClean="0">
                          <a:effectLst/>
                          <a:latin typeface="Cambria Math" panose="02040503050406030204" pitchFamily="18" charset="0"/>
                          <a:ea typeface="Calibri" panose="020F0502020204030204" pitchFamily="34" charset="0"/>
                        </a:rPr>
                        <m:t>vi</m:t>
                      </m:r>
                      <m:r>
                        <a:rPr lang="en-US" sz="2400" b="0" i="0" smtClean="0">
                          <a:effectLst/>
                          <a:latin typeface="Cambria Math" panose="02040503050406030204" pitchFamily="18" charset="0"/>
                          <a:ea typeface="Calibri" panose="020F0502020204030204" pitchFamily="34" charset="0"/>
                        </a:rPr>
                        <m:t>ế</m:t>
                      </m:r>
                      <m:r>
                        <m:rPr>
                          <m:sty m:val="p"/>
                        </m:rPr>
                        <a:rPr lang="en-US" sz="2400" b="0" i="0" smtClean="0">
                          <a:effectLst/>
                          <a:latin typeface="Cambria Math" panose="02040503050406030204" pitchFamily="18" charset="0"/>
                          <a:ea typeface="Calibri" panose="020F0502020204030204" pitchFamily="34" charset="0"/>
                        </a:rPr>
                        <m:t>t</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g</m:t>
                      </m:r>
                      <m:r>
                        <a:rPr lang="en-US" sz="2400" b="0" i="0" smtClean="0">
                          <a:effectLst/>
                          <a:latin typeface="Cambria Math" panose="02040503050406030204" pitchFamily="18" charset="0"/>
                          <a:ea typeface="Calibri" panose="020F0502020204030204" pitchFamily="34" charset="0"/>
                        </a:rPr>
                        <m:t>ọ</m:t>
                      </m:r>
                      <m:r>
                        <m:rPr>
                          <m:sty m:val="p"/>
                        </m:rPr>
                        <a:rPr lang="en-US" sz="2400" b="0" i="0" smtClean="0">
                          <a:effectLst/>
                          <a:latin typeface="Cambria Math" panose="02040503050406030204" pitchFamily="18" charset="0"/>
                          <a:ea typeface="Calibri" panose="020F0502020204030204" pitchFamily="34" charset="0"/>
                        </a:rPr>
                        <m:t>n</m:t>
                      </m:r>
                      <m:r>
                        <a:rPr lang="en-US" sz="2400" b="0" i="0" smtClean="0">
                          <a:effectLst/>
                          <a:latin typeface="Cambria Math" panose="02040503050406030204" pitchFamily="18" charset="0"/>
                          <a:ea typeface="Calibri" panose="020F0502020204030204" pitchFamily="34" charset="0"/>
                        </a:rPr>
                        <m:t> </m:t>
                      </m:r>
                      <m:r>
                        <m:rPr>
                          <m:sty m:val="p"/>
                        </m:rPr>
                        <a:rPr lang="en-US" sz="2400" b="0" i="0" smtClean="0">
                          <a:effectLst/>
                          <a:latin typeface="Cambria Math" panose="02040503050406030204" pitchFamily="18" charset="0"/>
                          <a:ea typeface="Calibri" panose="020F0502020204030204" pitchFamily="34" charset="0"/>
                        </a:rPr>
                        <m:t>nh</m:t>
                      </m:r>
                      <m:r>
                        <a:rPr lang="en-US" sz="2400" b="0" i="0" smtClean="0">
                          <a:effectLst/>
                          <a:latin typeface="Cambria Math" panose="02040503050406030204" pitchFamily="18" charset="0"/>
                          <a:ea typeface="Calibri" panose="020F0502020204030204" pitchFamily="34" charset="0"/>
                        </a:rPr>
                        <m:t>ư </m:t>
                      </m:r>
                      <m:r>
                        <m:rPr>
                          <m:sty m:val="p"/>
                        </m:rPr>
                        <a:rPr lang="en-US" sz="2400" b="0" i="0" smtClean="0">
                          <a:effectLst/>
                          <a:latin typeface="Cambria Math" panose="02040503050406030204" pitchFamily="18" charset="0"/>
                          <a:ea typeface="Calibri" panose="020F0502020204030204" pitchFamily="34" charset="0"/>
                        </a:rPr>
                        <m:t>sau</m:t>
                      </m:r>
                      <m:r>
                        <a:rPr lang="en-US" sz="2400" b="0" i="0" smtClean="0">
                          <a:effectLst/>
                          <a:latin typeface="Cambria Math" panose="02040503050406030204" pitchFamily="18" charset="0"/>
                          <a:ea typeface="Calibri" panose="020F0502020204030204" pitchFamily="34" charset="0"/>
                        </a:rPr>
                        <m:t>:</m:t>
                      </m:r>
                    </m:oMath>
                  </m:oMathPara>
                </a14:m>
                <a:endParaRPr lang="en-US" sz="2400" dirty="0">
                  <a:effectLst/>
                  <a:latin typeface="Times New Roman" panose="02020603050405020304" pitchFamily="18" charset="0"/>
                  <a:ea typeface="Calibri" panose="020F0502020204030204" pitchFamily="34" charset="0"/>
                </a:endParaRPr>
              </a:p>
            </p:txBody>
          </p:sp>
        </mc:Choice>
        <mc:Fallback xmlns="">
          <p:sp>
            <p:nvSpPr>
              <p:cNvPr id="12" name="TextBox 11">
                <a:extLst>
                  <a:ext uri="{FF2B5EF4-FFF2-40B4-BE49-F238E27FC236}">
                    <a16:creationId xmlns:a16="http://schemas.microsoft.com/office/drawing/2014/main" id="{DA3DC1B4-6E44-50BE-C85E-4B4A7CFF6C54}"/>
                  </a:ext>
                </a:extLst>
              </p:cNvPr>
              <p:cNvSpPr txBox="1">
                <a:spLocks noRot="1" noChangeAspect="1" noMove="1" noResize="1" noEditPoints="1" noAdjustHandles="1" noChangeArrowheads="1" noChangeShapeType="1" noTextEdit="1"/>
              </p:cNvSpPr>
              <p:nvPr/>
            </p:nvSpPr>
            <p:spPr>
              <a:xfrm>
                <a:off x="6496050" y="2676525"/>
                <a:ext cx="4838700" cy="461665"/>
              </a:xfrm>
              <a:prstGeom prst="rect">
                <a:avLst/>
              </a:prstGeom>
              <a:blipFill>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9F61562-2771-D9C9-08A1-765D36D9E006}"/>
                  </a:ext>
                </a:extLst>
              </p:cNvPr>
              <p:cNvSpPr txBox="1"/>
              <p:nvPr/>
            </p:nvSpPr>
            <p:spPr>
              <a:xfrm>
                <a:off x="6772275" y="3133725"/>
                <a:ext cx="4838700" cy="7863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den>
                      </m:f>
                      <m:r>
                        <a:rPr lang="en-US" sz="2400" b="1" i="1" smtClean="0">
                          <a:latin typeface="Cambria Math" panose="02040503050406030204" pitchFamily="18" charset="0"/>
                        </a:rPr>
                        <m:t> </m:t>
                      </m:r>
                      <m:r>
                        <a:rPr lang="en-US" sz="2400" b="1" i="1">
                          <a:latin typeface="Cambria Math" panose="02040503050406030204" pitchFamily="18" charset="0"/>
                        </a:rPr>
                        <m:t>: </m:t>
                      </m:r>
                      <m:r>
                        <a:rPr lang="en-US" sz="2400" b="1" i="1">
                          <a:latin typeface="Cambria Math" panose="02040503050406030204" pitchFamily="18" charset="0"/>
                        </a:rPr>
                        <m:t>𝟐</m:t>
                      </m:r>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𝟒</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 </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𝟑</m:t>
                          </m:r>
                        </m:num>
                        <m:den>
                          <m:r>
                            <a:rPr lang="en-US" sz="2400" b="1" i="1">
                              <a:latin typeface="Cambria Math" panose="02040503050406030204" pitchFamily="18" charset="0"/>
                            </a:rPr>
                            <m:t>𝟖</m:t>
                          </m:r>
                        </m:den>
                      </m:f>
                    </m:oMath>
                  </m:oMathPara>
                </a14:m>
                <a:endParaRPr lang="en-US" sz="2400" dirty="0"/>
              </a:p>
            </p:txBody>
          </p:sp>
        </mc:Choice>
        <mc:Fallback xmlns="">
          <p:sp>
            <p:nvSpPr>
              <p:cNvPr id="13" name="TextBox 12">
                <a:extLst>
                  <a:ext uri="{FF2B5EF4-FFF2-40B4-BE49-F238E27FC236}">
                    <a16:creationId xmlns:a16="http://schemas.microsoft.com/office/drawing/2014/main" id="{29F61562-2771-D9C9-08A1-765D36D9E006}"/>
                  </a:ext>
                </a:extLst>
              </p:cNvPr>
              <p:cNvSpPr txBox="1">
                <a:spLocks noRot="1" noChangeAspect="1" noMove="1" noResize="1" noEditPoints="1" noAdjustHandles="1" noChangeArrowheads="1" noChangeShapeType="1" noTextEdit="1"/>
              </p:cNvSpPr>
              <p:nvPr/>
            </p:nvSpPr>
            <p:spPr>
              <a:xfrm>
                <a:off x="6772275" y="3133725"/>
                <a:ext cx="4838700" cy="7863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8C6AD6-8ABF-98EC-FBA2-D5ABA41D366B}"/>
                  </a:ext>
                </a:extLst>
              </p:cNvPr>
              <p:cNvSpPr txBox="1"/>
              <p:nvPr/>
            </p:nvSpPr>
            <p:spPr>
              <a:xfrm>
                <a:off x="1362075" y="431482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7D8C6AD6-8ABF-98EC-FBA2-D5ABA41D366B}"/>
                  </a:ext>
                </a:extLst>
              </p:cNvPr>
              <p:cNvSpPr txBox="1">
                <a:spLocks noRot="1" noChangeAspect="1" noMove="1" noResize="1" noEditPoints="1" noAdjustHandles="1" noChangeArrowheads="1" noChangeShapeType="1" noTextEdit="1"/>
              </p:cNvSpPr>
              <p:nvPr/>
            </p:nvSpPr>
            <p:spPr>
              <a:xfrm>
                <a:off x="1362075" y="4314825"/>
                <a:ext cx="9582150" cy="990656"/>
              </a:xfrm>
              <a:prstGeom prst="rect">
                <a:avLst/>
              </a:prstGeom>
              <a:blipFill>
                <a:blip r:embed="rId10"/>
                <a:stretch>
                  <a:fillRect l="-2226" b="-11728"/>
                </a:stretch>
              </a:blipFill>
            </p:spPr>
            <p:txBody>
              <a:bodyPr/>
              <a:lstStyle/>
              <a:p>
                <a:r>
                  <a:rPr lang="en-US">
                    <a:noFill/>
                  </a:rPr>
                  <a:t> </a:t>
                </a:r>
              </a:p>
            </p:txBody>
          </p:sp>
        </mc:Fallback>
      </mc:AlternateContent>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33CA13-7A13-43E7-E795-3FBCE8C1D709}"/>
                  </a:ext>
                </a:extLst>
              </p:cNvPr>
              <p:cNvSpPr txBox="1"/>
              <p:nvPr/>
            </p:nvSpPr>
            <p:spPr>
              <a:xfrm>
                <a:off x="1571625" y="447675"/>
                <a:ext cx="9582150" cy="990656"/>
              </a:xfrm>
              <a:prstGeom prst="rect">
                <a:avLst/>
              </a:prstGeom>
              <a:noFill/>
            </p:spPr>
            <p:txBody>
              <a:bodyPr wrap="square" rtlCol="0">
                <a:spAutoFit/>
              </a:bodyPr>
              <a:lstStyle/>
              <a:p>
                <a:r>
                  <a:rPr lang="en-US" sz="4000" b="1" dirty="0">
                    <a:effectLst/>
                    <a:latin typeface="Cambria" panose="02040503050406030204" pitchFamily="18" charset="0"/>
                    <a:ea typeface="Cambria" panose="02040503050406030204" pitchFamily="18" charset="0"/>
                  </a:rPr>
                  <a:t>a)</a:t>
                </a:r>
                <a14:m>
                  <m:oMath xmlns:m="http://schemas.openxmlformats.org/officeDocument/2006/math">
                    <m:r>
                      <a:rPr lang="en-US" sz="4000" b="1" i="0">
                        <a:effectLst/>
                        <a:latin typeface="Cambria Math" panose="02040503050406030204" pitchFamily="18" charset="0"/>
                        <a:ea typeface="Calibri" panose="020F0502020204030204" pitchFamily="34" charset="0"/>
                      </a:rPr>
                      <m:t> </m:t>
                    </m:r>
                    <m:r>
                      <a:rPr lang="en-US" sz="4000" b="1" i="0">
                        <a:effectLst/>
                        <a:latin typeface="Cambria Math" panose="02040503050406030204" pitchFamily="18" charset="0"/>
                        <a:ea typeface="Calibri" panose="020F0502020204030204" pitchFamily="34" charset="0"/>
                      </a:rPr>
                      <m:t>𝟑</m:t>
                    </m:r>
                    <m:r>
                      <a:rPr lang="en-US"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en-US" sz="4000" b="1" i="0">
                            <a:effectLst/>
                            <a:latin typeface="Cambria Math" panose="02040503050406030204" pitchFamily="18" charset="0"/>
                            <a:ea typeface="Calibri" panose="020F0502020204030204" pitchFamily="34" charset="0"/>
                          </a:rPr>
                          <m:t>𝟗</m:t>
                        </m:r>
                      </m:num>
                      <m:den>
                        <m:r>
                          <a:rPr lang="en-US" sz="4000" b="1" i="0">
                            <a:effectLst/>
                            <a:latin typeface="Cambria Math" panose="02040503050406030204" pitchFamily="18" charset="0"/>
                            <a:ea typeface="Calibri" panose="020F0502020204030204" pitchFamily="34" charset="0"/>
                          </a:rPr>
                          <m:t>𝟒</m:t>
                        </m:r>
                      </m:den>
                    </m:f>
                    <m:r>
                      <a:rPr lang="en-US" sz="4000" b="1" i="0">
                        <a:latin typeface="Cambria Math" panose="02040503050406030204" pitchFamily="18" charset="0"/>
                        <a:ea typeface="Calibri" panose="020F0502020204030204" pitchFamily="34" charset="0"/>
                      </a:rPr>
                      <m:t>                </m:t>
                    </m:r>
                    <m:r>
                      <a:rPr lang="en-US" sz="4000" b="1" i="0">
                        <a:latin typeface="Cambria Math" panose="02040503050406030204" pitchFamily="18" charset="0"/>
                        <a:ea typeface="Calibri" panose="020F0502020204030204" pitchFamily="34" charset="0"/>
                      </a:rPr>
                      <m:t>𝐛</m:t>
                    </m:r>
                    <m:r>
                      <a:rPr lang="en-US" sz="4000" b="1" i="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𝟒</m:t>
                    </m:r>
                    <m:r>
                      <a:rPr lang="en-US" sz="4000" b="1" i="0">
                        <a:latin typeface="Cambria Math" panose="02040503050406030204" pitchFamily="18" charset="0"/>
                        <a:ea typeface="Calibri" panose="020F0502020204030204" pitchFamily="34" charset="0"/>
                      </a:rPr>
                      <m:t>:</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𝟏</m:t>
                        </m:r>
                      </m:num>
                      <m:den>
                        <m:r>
                          <a:rPr lang="en-US" sz="4000" b="1" i="0" smtClean="0">
                            <a:latin typeface="Cambria Math" panose="02040503050406030204" pitchFamily="18" charset="0"/>
                            <a:ea typeface="Calibri" panose="020F0502020204030204" pitchFamily="34" charset="0"/>
                          </a:rPr>
                          <m:t>𝟑</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𝐜</m:t>
                    </m:r>
                    <m:r>
                      <a:rPr lang="en-US" sz="4000" b="1" i="0" smtClean="0">
                        <a:latin typeface="Cambria Math" panose="02040503050406030204" pitchFamily="18" charset="0"/>
                        <a:ea typeface="Calibri" panose="020F0502020204030204" pitchFamily="34" charset="0"/>
                      </a:rPr>
                      <m:t>) </m:t>
                    </m:r>
                    <m:f>
                      <m:fPr>
                        <m:ctrlPr>
                          <a:rPr lang="en-US" sz="4000" b="1" i="1">
                            <a:latin typeface="Cambria Math" panose="02040503050406030204" pitchFamily="18" charset="0"/>
                            <a:ea typeface="Calibri" panose="020F0502020204030204" pitchFamily="34" charset="0"/>
                          </a:rPr>
                        </m:ctrlPr>
                      </m:fPr>
                      <m:num>
                        <m:r>
                          <a:rPr lang="en-US" sz="4000" b="1" i="0" smtClean="0">
                            <a:latin typeface="Cambria Math" panose="02040503050406030204" pitchFamily="18" charset="0"/>
                            <a:ea typeface="Calibri" panose="020F0502020204030204" pitchFamily="34" charset="0"/>
                          </a:rPr>
                          <m:t>𝟓</m:t>
                        </m:r>
                      </m:num>
                      <m:den>
                        <m:r>
                          <a:rPr lang="en-US" sz="4000" b="1" i="0" smtClean="0">
                            <a:latin typeface="Cambria Math" panose="02040503050406030204" pitchFamily="18" charset="0"/>
                            <a:ea typeface="Calibri" panose="020F0502020204030204" pitchFamily="34" charset="0"/>
                          </a:rPr>
                          <m:t>𝟕</m:t>
                        </m:r>
                      </m:den>
                    </m:f>
                    <m:r>
                      <a:rPr lang="en-US" sz="4000" b="1" i="0" smtClean="0">
                        <a:latin typeface="Cambria Math" panose="02040503050406030204" pitchFamily="18" charset="0"/>
                        <a:ea typeface="Calibri" panose="020F0502020204030204" pitchFamily="34" charset="0"/>
                      </a:rPr>
                      <m:t> :</m:t>
                    </m:r>
                    <m:r>
                      <a:rPr lang="en-US" sz="4000" b="1" i="0" smtClean="0">
                        <a:latin typeface="Cambria Math" panose="02040503050406030204" pitchFamily="18" charset="0"/>
                        <a:ea typeface="Calibri" panose="020F0502020204030204" pitchFamily="34" charset="0"/>
                      </a:rPr>
                      <m:t>𝟑</m:t>
                    </m:r>
                  </m:oMath>
                </a14:m>
                <a:endParaRPr lang="en-US" sz="4000" b="1" dirty="0">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633CA13-7A13-43E7-E795-3FBCE8C1D709}"/>
                  </a:ext>
                </a:extLst>
              </p:cNvPr>
              <p:cNvSpPr txBox="1">
                <a:spLocks noRot="1" noChangeAspect="1" noMove="1" noResize="1" noEditPoints="1" noAdjustHandles="1" noChangeArrowheads="1" noChangeShapeType="1" noTextEdit="1"/>
              </p:cNvSpPr>
              <p:nvPr/>
            </p:nvSpPr>
            <p:spPr>
              <a:xfrm>
                <a:off x="1571625" y="447675"/>
                <a:ext cx="9582150" cy="990656"/>
              </a:xfrm>
              <a:prstGeom prst="rect">
                <a:avLst/>
              </a:prstGeom>
              <a:blipFill>
                <a:blip r:embed="rId3"/>
                <a:stretch>
                  <a:fillRect l="-2290" b="-1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77C90A-310F-56EC-E8C0-26BAE4D4B296}"/>
                  </a:ext>
                </a:extLst>
              </p:cNvPr>
              <p:cNvSpPr txBox="1"/>
              <p:nvPr/>
            </p:nvSpPr>
            <p:spPr>
              <a:xfrm>
                <a:off x="1400175" y="1524000"/>
                <a:ext cx="2867025" cy="25191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𝟗</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800" b="1" i="1">
                              <a:solidFill>
                                <a:srgbClr val="FF0000"/>
                              </a:solidFill>
                              <a:effectLst/>
                              <a:latin typeface="Cambria Math" panose="02040503050406030204" pitchFamily="18" charset="0"/>
                              <a:ea typeface="MS Mincho" panose="02020609040205080304" pitchFamily="49" charset="-128"/>
                            </a:rPr>
                          </m:ctrlPr>
                        </m:fPr>
                        <m:num>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num>
                        <m:den>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2800" b="1" dirty="0">
                  <a:solidFill>
                    <a:srgbClr val="FF0000"/>
                  </a:solidFill>
                </a:endParaRPr>
              </a:p>
            </p:txBody>
          </p:sp>
        </mc:Choice>
        <mc:Fallback xmlns="">
          <p:sp>
            <p:nvSpPr>
              <p:cNvPr id="3" name="TextBox 2">
                <a:extLst>
                  <a:ext uri="{FF2B5EF4-FFF2-40B4-BE49-F238E27FC236}">
                    <a16:creationId xmlns:a16="http://schemas.microsoft.com/office/drawing/2014/main" id="{C177C90A-310F-56EC-E8C0-26BAE4D4B296}"/>
                  </a:ext>
                </a:extLst>
              </p:cNvPr>
              <p:cNvSpPr txBox="1">
                <a:spLocks noRot="1" noChangeAspect="1" noMove="1" noResize="1" noEditPoints="1" noAdjustHandles="1" noChangeArrowheads="1" noChangeShapeType="1" noTextEdit="1"/>
              </p:cNvSpPr>
              <p:nvPr/>
            </p:nvSpPr>
            <p:spPr>
              <a:xfrm>
                <a:off x="1400175" y="1524000"/>
                <a:ext cx="2867025" cy="25191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7F53D3-390E-007A-A130-997F7718E2FD}"/>
                  </a:ext>
                </a:extLst>
              </p:cNvPr>
              <p:cNvSpPr txBox="1"/>
              <p:nvPr/>
            </p:nvSpPr>
            <p:spPr>
              <a:xfrm>
                <a:off x="4714875" y="1600200"/>
                <a:ext cx="2867025" cy="21364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𝟒</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28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𝟏𝟐</m:t>
                      </m:r>
                    </m:oMath>
                  </m:oMathPara>
                </a14:m>
                <a:endParaRPr lang="en-US" sz="2800" b="1" dirty="0">
                  <a:solidFill>
                    <a:srgbClr val="FF0000"/>
                  </a:solidFill>
                </a:endParaRPr>
              </a:p>
            </p:txBody>
          </p:sp>
        </mc:Choice>
        <mc:Fallback xmlns="">
          <p:sp>
            <p:nvSpPr>
              <p:cNvPr id="5" name="TextBox 4">
                <a:extLst>
                  <a:ext uri="{FF2B5EF4-FFF2-40B4-BE49-F238E27FC236}">
                    <a16:creationId xmlns:a16="http://schemas.microsoft.com/office/drawing/2014/main" id="{FB7F53D3-390E-007A-A130-997F7718E2FD}"/>
                  </a:ext>
                </a:extLst>
              </p:cNvPr>
              <p:cNvSpPr txBox="1">
                <a:spLocks noRot="1" noChangeAspect="1" noMove="1" noResize="1" noEditPoints="1" noAdjustHandles="1" noChangeArrowheads="1" noChangeShapeType="1" noTextEdit="1"/>
              </p:cNvSpPr>
              <p:nvPr/>
            </p:nvSpPr>
            <p:spPr>
              <a:xfrm>
                <a:off x="4714875" y="1600200"/>
                <a:ext cx="2867025" cy="21364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141E271-0C58-0469-9644-8FB2DEB97942}"/>
                  </a:ext>
                </a:extLst>
              </p:cNvPr>
              <p:cNvSpPr txBox="1"/>
              <p:nvPr/>
            </p:nvSpPr>
            <p:spPr>
              <a:xfrm>
                <a:off x="8829675" y="1571625"/>
                <a:ext cx="2867025" cy="17259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𝟕</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srgbClr val="FF0000"/>
                              </a:solidFill>
                              <a:effectLst/>
                              <a:latin typeface="Cambria Math" panose="02040503050406030204" pitchFamily="18" charset="0"/>
                            </a:rPr>
                          </m:ctrlPr>
                        </m:fPr>
                        <m:num>
                          <m:r>
                            <a:rPr lang="en-US" sz="2800" b="1" i="1" smtClean="0">
                              <a:solidFill>
                                <a:srgbClr val="FF0000"/>
                              </a:solidFill>
                              <a:effectLst/>
                              <a:latin typeface="Cambria Math" panose="02040503050406030204" pitchFamily="18" charset="0"/>
                            </a:rPr>
                            <m:t>𝟓</m:t>
                          </m:r>
                        </m:num>
                        <m:den>
                          <m:r>
                            <a:rPr lang="en-US"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𝟐𝟏</m:t>
                          </m:r>
                        </m:den>
                      </m:f>
                    </m:oMath>
                  </m:oMathPara>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5141E271-0C58-0469-9644-8FB2DEB97942}"/>
                  </a:ext>
                </a:extLst>
              </p:cNvPr>
              <p:cNvSpPr txBox="1">
                <a:spLocks noRot="1" noChangeAspect="1" noMove="1" noResize="1" noEditPoints="1" noAdjustHandles="1" noChangeArrowheads="1" noChangeShapeType="1" noTextEdit="1"/>
              </p:cNvSpPr>
              <p:nvPr/>
            </p:nvSpPr>
            <p:spPr>
              <a:xfrm>
                <a:off x="8829675" y="1571625"/>
                <a:ext cx="2867025" cy="172598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endPar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359177"/>
                <a:ext cx="10250796" cy="1458156"/>
              </a:xfrm>
              <a:prstGeom prst="rect">
                <a:avLst/>
              </a:prstGeom>
              <a:noFill/>
            </p:spPr>
            <p:txBody>
              <a:bodyPr wrap="square">
                <a:spAutoFit/>
              </a:bodyPr>
              <a:lstStyle/>
              <a:p>
                <a:pPr marL="0" marR="0" algn="just">
                  <a:lnSpc>
                    <a:spcPct val="110000"/>
                  </a:lnSpc>
                  <a:spcBef>
                    <a:spcPts val="0"/>
                  </a:spcBef>
                  <a:spcAft>
                    <a:spcPts val="0"/>
                  </a:spcAft>
                </a:pPr>
                <a:r>
                  <a:rPr lang="vi-VN" sz="2400" b="1" dirty="0">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o</a:t>
                </a:r>
                <a:r>
                  <a:rPr lang="vi-VN" sz="2400" b="1" dirty="0">
                    <a:effectLst/>
                    <a:latin typeface="Cambria" panose="02040503050406030204" pitchFamily="18" charset="0"/>
                    <a:ea typeface="Cambria" panose="02040503050406030204" pitchFamily="18" charset="0"/>
                  </a:rPr>
                  <a:t> một buổi chiều người ta đo được chiều dài cái bóng của ngọn tháp là  </a:t>
                </a:r>
                <a14:m>
                  <m:oMath xmlns:m="http://schemas.openxmlformats.org/officeDocument/2006/math">
                    <m:f>
                      <m:fPr>
                        <m:ctrlPr>
                          <a:rPr lang="en-US" sz="2400" b="1" i="1">
                            <a:effectLst/>
                            <a:latin typeface="Cambria Math" panose="02040503050406030204" pitchFamily="18" charset="0"/>
                          </a:rPr>
                        </m:ctrlPr>
                      </m:fPr>
                      <m:num>
                        <m:r>
                          <a:rPr lang="en-US" sz="2400" b="1" i="0">
                            <a:effectLst/>
                            <a:latin typeface="Cambria Math" panose="02040503050406030204" pitchFamily="18" charset="0"/>
                            <a:ea typeface="Calibri" panose="020F0502020204030204" pitchFamily="34" charset="0"/>
                            <a:cs typeface="Times New Roman" panose="02020603050405020304" pitchFamily="18" charset="0"/>
                          </a:rPr>
                          <m:t>𝟗𝟗</m:t>
                        </m:r>
                      </m:num>
                      <m:den>
                        <m:r>
                          <a:rPr lang="en-US" sz="2400" b="1" i="0">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2400" b="1" i="0">
                        <a:effectLst/>
                        <a:latin typeface="Cambria Math" panose="02040503050406030204" pitchFamily="18" charset="0"/>
                        <a:ea typeface="Calibri" panose="020F0502020204030204" pitchFamily="34" charset="0"/>
                        <a:cs typeface="Times New Roman" panose="02020603050405020304" pitchFamily="18" charset="0"/>
                      </a:rPr>
                      <m:t>𝐦</m:t>
                    </m:r>
                    <m:r>
                      <a:rPr lang="en-US" sz="2400" b="1" i="0">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dirty="0">
                    <a:effectLst/>
                    <a:latin typeface="Cambria" panose="02040503050406030204" pitchFamily="18" charset="0"/>
                    <a:ea typeface="Cambria" panose="02040503050406030204" pitchFamily="18" charset="0"/>
                  </a:rPr>
                  <a:t>. Biết chiều dài cái bóng của ngọn tháp gấp 2 lần chiều cao ngọn tháp</a:t>
                </a:r>
                <a:r>
                  <a:rPr lang="en-US" sz="2400" b="1" dirty="0">
                    <a:effectLst/>
                    <a:latin typeface="Cambria" panose="02040503050406030204" pitchFamily="18" charset="0"/>
                    <a:ea typeface="Cambria" panose="02040503050406030204" pitchFamily="18" charset="0"/>
                  </a:rPr>
                  <a:t>. </a:t>
                </a:r>
                <a:r>
                  <a:rPr lang="vi-VN" sz="2400" b="1" dirty="0">
                    <a:effectLst/>
                    <a:latin typeface="Cambria" panose="02040503050406030204" pitchFamily="18" charset="0"/>
                    <a:ea typeface="Cambria" panose="02040503050406030204" pitchFamily="18" charset="0"/>
                  </a:rPr>
                  <a:t>Tính chiều cao của ngọn tháp.?</a:t>
                </a:r>
                <a:endParaRPr kumimoji="0" lang="en-US" sz="36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359177"/>
                <a:ext cx="10250796" cy="1458156"/>
              </a:xfrm>
              <a:prstGeom prst="rect">
                <a:avLst/>
              </a:prstGeom>
              <a:blipFill>
                <a:blip r:embed="rId3"/>
                <a:stretch>
                  <a:fillRect l="-892" t="-2929" r="-892" b="-878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D70C251-04F3-2A54-17A9-32671528A469}"/>
              </a:ext>
            </a:extLst>
          </p:cNvPr>
          <p:cNvPicPr>
            <a:picLocks noChangeAspect="1"/>
          </p:cNvPicPr>
          <p:nvPr/>
        </p:nvPicPr>
        <p:blipFill>
          <a:blip r:embed="rId4"/>
          <a:stretch>
            <a:fillRect/>
          </a:stretch>
        </p:blipFill>
        <p:spPr>
          <a:xfrm>
            <a:off x="8515350" y="1514475"/>
            <a:ext cx="2876550" cy="21717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2A475-3745-F386-BEAA-F996F061F409}"/>
                  </a:ext>
                </a:extLst>
              </p:cNvPr>
              <p:cNvSpPr txBox="1"/>
              <p:nvPr/>
            </p:nvSpPr>
            <p:spPr>
              <a:xfrm>
                <a:off x="1352550" y="2276475"/>
                <a:ext cx="6372225" cy="3026470"/>
              </a:xfrm>
              <a:prstGeom prst="rect">
                <a:avLst/>
              </a:prstGeom>
              <a:noFill/>
            </p:spPr>
            <p:txBody>
              <a:bodyPr wrap="square" rtlCol="0">
                <a:spAutoFit/>
              </a:bodyPr>
              <a:lstStyle/>
              <a:p>
                <a:pPr marL="0" marR="0" algn="ctr">
                  <a:lnSpc>
                    <a:spcPct val="110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Bài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Chiều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cao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của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ngọn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4</m:t>
                          </m:r>
                        </m:den>
                      </m:f>
                      <m:r>
                        <a:rPr lang="en-US" sz="3200" b="0" i="0" smtClean="0">
                          <a:solidFill>
                            <a:srgbClr val="FF0000"/>
                          </a:solidFill>
                          <a:effectLst/>
                          <a:latin typeface="Cambria Math" panose="02040503050406030204" pitchFamily="18" charset="0"/>
                          <a:ea typeface="Calibri" panose="020F0502020204030204" pitchFamily="34" charset="0"/>
                        </a:rPr>
                        <m:t>:2=</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a:rPr lang="en-US" sz="3200" b="0" i="0" smtClean="0">
                          <a:solidFill>
                            <a:srgbClr val="FF0000"/>
                          </a:solidFill>
                          <a:effectLst/>
                          <a:latin typeface="Cambria Math" panose="02040503050406030204" pitchFamily="18" charset="0"/>
                          <a:ea typeface="Calibri" panose="020F0502020204030204" pitchFamily="34" charset="0"/>
                        </a:rPr>
                        <m:t>(</m:t>
                      </m:r>
                      <m:r>
                        <m:rPr>
                          <m:sty m:val="p"/>
                        </m:rPr>
                        <a:rPr lang="en-US" sz="3200" b="0" i="0" smtClean="0">
                          <a:solidFill>
                            <a:srgbClr val="FF0000"/>
                          </a:solidFill>
                          <a:effectLst/>
                          <a:latin typeface="Cambria Math" panose="02040503050406030204" pitchFamily="18" charset="0"/>
                          <a:ea typeface="Calibri" panose="020F0502020204030204" pitchFamily="34" charset="0"/>
                        </a:rPr>
                        <m:t>m</m:t>
                      </m:r>
                      <m:r>
                        <a:rPr lang="en-US" sz="3200" b="0" i="0" smtClean="0">
                          <a:solidFill>
                            <a:srgbClr val="FF0000"/>
                          </a:solidFill>
                          <a:effectLst/>
                          <a:latin typeface="Cambria Math" panose="02040503050406030204" pitchFamily="18" charset="0"/>
                          <a:ea typeface="Calibri" panose="020F0502020204030204" pitchFamily="34" charset="0"/>
                        </a:rPr>
                        <m:t>)</m:t>
                      </m:r>
                    </m:oMath>
                  </m:oMathPara>
                </a14:m>
                <a:endParaRPr lang="en-US" sz="3200" dirty="0">
                  <a:solidFill>
                    <a:srgbClr val="FF0000"/>
                  </a:solidFill>
                  <a:latin typeface="Cambria" panose="02040503050406030204" pitchFamily="18" charset="0"/>
                  <a:ea typeface="Cambria" panose="02040503050406030204" pitchFamily="18" charset="0"/>
                </a:endParaRPr>
              </a:p>
              <a:p>
                <a:pPr algn="ctr"/>
                <a14:m>
                  <m:oMathPara xmlns:m="http://schemas.openxmlformats.org/officeDocument/2006/math">
                    <m:oMathParaPr>
                      <m:jc m:val="right"/>
                    </m:oMathParaPr>
                    <m:oMath xmlns:m="http://schemas.openxmlformats.org/officeDocument/2006/math">
                      <m:r>
                        <a:rPr lang="en-US" sz="3200" b="0" i="0" smtClean="0">
                          <a:solidFill>
                            <a:srgbClr val="FF0000"/>
                          </a:solidFill>
                          <a:effectLst/>
                          <a:latin typeface="Cambria Math" panose="02040503050406030204" pitchFamily="18" charset="0"/>
                          <a:ea typeface="Calibri" panose="020F0502020204030204" pitchFamily="34" charset="0"/>
                        </a:rPr>
                        <m:t>Đá</m:t>
                      </m:r>
                      <m:r>
                        <m:rPr>
                          <m:sty m:val="p"/>
                        </m:rPr>
                        <a:rPr lang="en-US" sz="3200" b="0" i="0" smtClean="0">
                          <a:solidFill>
                            <a:srgbClr val="FF0000"/>
                          </a:solidFill>
                          <a:effectLst/>
                          <a:latin typeface="Cambria Math" panose="02040503050406030204" pitchFamily="18" charset="0"/>
                          <a:ea typeface="Calibri" panose="020F0502020204030204" pitchFamily="34" charset="0"/>
                        </a:rPr>
                        <m:t>p</m:t>
                      </m:r>
                      <m:r>
                        <a:rPr lang="en-US" sz="3200" b="0" i="0" smtClean="0">
                          <a:solidFill>
                            <a:srgbClr val="FF0000"/>
                          </a:solidFill>
                          <a:effectLst/>
                          <a:latin typeface="Cambria Math" panose="02040503050406030204" pitchFamily="18" charset="0"/>
                          <a:ea typeface="Calibri" panose="020F0502020204030204" pitchFamily="34" charset="0"/>
                        </a:rPr>
                        <m:t> </m:t>
                      </m:r>
                      <m:r>
                        <m:rPr>
                          <m:sty m:val="p"/>
                        </m:rPr>
                        <a:rPr lang="en-US" sz="3200" b="0" i="0" smtClean="0">
                          <a:solidFill>
                            <a:srgbClr val="FF0000"/>
                          </a:solidFill>
                          <a:effectLst/>
                          <a:latin typeface="Cambria Math" panose="02040503050406030204" pitchFamily="18" charset="0"/>
                          <a:ea typeface="Calibri" panose="020F0502020204030204" pitchFamily="34" charset="0"/>
                        </a:rPr>
                        <m:t>s</m:t>
                      </m:r>
                      <m:r>
                        <a:rPr lang="en-US" sz="3200" b="0" i="0" smtClean="0">
                          <a:solidFill>
                            <a:srgbClr val="FF0000"/>
                          </a:solidFill>
                          <a:effectLst/>
                          <a:latin typeface="Cambria Math" panose="02040503050406030204" pitchFamily="18" charset="0"/>
                          <a:ea typeface="Calibri" panose="020F0502020204030204" pitchFamily="34" charset="0"/>
                        </a:rPr>
                        <m:t>ố:</m:t>
                      </m:r>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b="0" i="0" smtClean="0">
                              <a:solidFill>
                                <a:srgbClr val="FF0000"/>
                              </a:solidFill>
                              <a:effectLst/>
                              <a:latin typeface="Cambria Math" panose="02040503050406030204" pitchFamily="18" charset="0"/>
                              <a:ea typeface="Calibri" panose="020F0502020204030204" pitchFamily="34" charset="0"/>
                            </a:rPr>
                            <m:t>99</m:t>
                          </m:r>
                        </m:num>
                        <m:den>
                          <m:r>
                            <a:rPr lang="en-US" sz="3200" b="0" i="0" smtClean="0">
                              <a:solidFill>
                                <a:srgbClr val="FF0000"/>
                              </a:solidFill>
                              <a:effectLst/>
                              <a:latin typeface="Cambria Math" panose="02040503050406030204" pitchFamily="18" charset="0"/>
                              <a:ea typeface="Calibri" panose="020F0502020204030204" pitchFamily="34" charset="0"/>
                            </a:rPr>
                            <m:t>8</m:t>
                          </m:r>
                        </m:den>
                      </m:f>
                      <m:r>
                        <m:rPr>
                          <m:sty m:val="p"/>
                        </m:rPr>
                        <a:rPr lang="en-US" sz="3200" b="0" i="0" smtClean="0">
                          <a:solidFill>
                            <a:srgbClr val="FF0000"/>
                          </a:solidFill>
                          <a:effectLst/>
                          <a:latin typeface="Cambria Math" panose="02040503050406030204" pitchFamily="18" charset="0"/>
                          <a:ea typeface="Calibri" panose="020F0502020204030204" pitchFamily="34" charset="0"/>
                        </a:rPr>
                        <m:t>m</m:t>
                      </m:r>
                    </m:oMath>
                  </m:oMathPara>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7AE2A475-3745-F386-BEAA-F996F061F409}"/>
                  </a:ext>
                </a:extLst>
              </p:cNvPr>
              <p:cNvSpPr txBox="1">
                <a:spLocks noRot="1" noChangeAspect="1" noMove="1" noResize="1" noEditPoints="1" noAdjustHandles="1" noChangeArrowheads="1" noChangeShapeType="1" noTextEdit="1"/>
              </p:cNvSpPr>
              <p:nvPr/>
            </p:nvSpPr>
            <p:spPr>
              <a:xfrm>
                <a:off x="1352550" y="2276475"/>
                <a:ext cx="6372225" cy="3026470"/>
              </a:xfrm>
              <a:prstGeom prst="rect">
                <a:avLst/>
              </a:prstGeom>
              <a:blipFill>
                <a:blip r:embed="rId5"/>
                <a:stretch>
                  <a:fillRect t="-2414"/>
                </a:stretch>
              </a:blipFill>
            </p:spPr>
            <p:txBody>
              <a:bodyPr/>
              <a:lstStyle/>
              <a:p>
                <a:r>
                  <a:rPr lang="en-US">
                    <a:noFill/>
                  </a:rPr>
                  <a:t> </a:t>
                </a:r>
              </a:p>
            </p:txBody>
          </p:sp>
        </mc:Fallback>
      </mc:AlternateContent>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UTM God's Word" pitchFamily="18" charset="0"/>
                <a:ea typeface="+mj-ea"/>
                <a:cs typeface="+mj-cs"/>
              </a:rPr>
              <a:t>CẶP TẤM THẺ ANH EM</a:t>
            </a:r>
          </a:p>
        </p:txBody>
      </p:sp>
      <p:sp>
        <p:nvSpPr>
          <p:cNvPr id="135" name="Rounded Rectangle 26">
            <a:extLst>
              <a:ext uri="{FF2B5EF4-FFF2-40B4-BE49-F238E27FC236}">
                <a16:creationId xmlns:a16="http://schemas.microsoft.com/office/drawing/2014/main" id="{BE5D2969-2A01-5EBA-558B-A98440391DEC}"/>
              </a:ext>
            </a:extLst>
          </p:cNvPr>
          <p:cNvSpPr/>
          <p:nvPr/>
        </p:nvSpPr>
        <p:spPr>
          <a:xfrm>
            <a:off x="790575" y="1657350"/>
            <a:ext cx="10972799" cy="414337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Cách</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b="1"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chơi</a:t>
            </a:r>
            <a:r>
              <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2800" kern="0" dirty="0">
                <a:solidFill>
                  <a:srgbClr val="002060"/>
                </a:solidFill>
                <a:latin typeface="Arial" pitchFamily="34" charset="0"/>
                <a:cs typeface="Arial" pitchFamily="34" charset="0"/>
                <a:sym typeface="Arial"/>
              </a:rPr>
              <a:t>C</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hơi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endPar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Úp</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các</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tấm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thẻ</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dưới</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đây</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thành</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một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nhóm</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theo</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thứ</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tự</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bất</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 </a:t>
            </a:r>
            <a:r>
              <a:rPr kumimoji="0" lang="en-US" sz="2800" i="0" u="none" strike="noStrike" kern="0" cap="none" spc="0" normalizeH="0" baseline="0" noProof="0" dirty="0" err="1">
                <a:ln>
                  <a:noFill/>
                </a:ln>
                <a:solidFill>
                  <a:srgbClr val="002060"/>
                </a:solidFill>
                <a:effectLst/>
                <a:uLnTx/>
                <a:uFillTx/>
                <a:latin typeface="Arial" pitchFamily="34" charset="0"/>
                <a:ea typeface="+mn-ea"/>
                <a:cs typeface="Arial" pitchFamily="34" charset="0"/>
                <a:sym typeface="Arial"/>
              </a:rPr>
              <a:t>kì</a:t>
            </a:r>
            <a:r>
              <a:rPr kumimoji="0" lang="en-US"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Khi đến lượt, người chơi lấy ra 2 tấm thẻ bất kì. Nếu là cặp tấm thẻ anh em (cặp tấm thẻ ghi hai phân số, trong đó có một phân số là phân số đảo ngược của phân số còn lại) thì người chơi được giữ lấy, nếu không thì xếp trả lại.</a:t>
            </a:r>
          </a:p>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vi-VN" sz="2800" i="0" u="none" strike="noStrike" kern="0" cap="none" spc="0" normalizeH="0" baseline="0" noProof="0" dirty="0">
                <a:ln>
                  <a:noFill/>
                </a:ln>
                <a:solidFill>
                  <a:srgbClr val="002060"/>
                </a:solidFill>
                <a:effectLst/>
                <a:uLnTx/>
                <a:uFillTx/>
                <a:latin typeface="Arial" pitchFamily="34" charset="0"/>
                <a:ea typeface="+mn-ea"/>
                <a:cs typeface="Arial" pitchFamily="34" charset="0"/>
                <a:sym typeface="Arial"/>
              </a:rPr>
              <a:t>Trò chơi kết thúc khi có người lấy được 2 cặp tấm thẻ anh em.</a:t>
            </a:r>
          </a:p>
        </p:txBody>
      </p:sp>
    </p:spTree>
    <p:extLst>
      <p:ext uri="{BB962C8B-B14F-4D97-AF65-F5344CB8AC3E}">
        <p14:creationId xmlns:p14="http://schemas.microsoft.com/office/powerpoint/2010/main" val="251276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down)">
                                      <p:cBhvr>
                                        <p:cTn id="7"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DE61113F-9FC3-F061-61CF-63C24D3D2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1"/>
            <a:ext cx="2531472" cy="1141695"/>
          </a:xfrm>
          <a:prstGeom prst="rect">
            <a:avLst/>
          </a:prstGeom>
        </p:spPr>
      </p:pic>
      <p:sp>
        <p:nvSpPr>
          <p:cNvPr id="11" name="Title 2">
            <a:extLst>
              <a:ext uri="{FF2B5EF4-FFF2-40B4-BE49-F238E27FC236}">
                <a16:creationId xmlns:a16="http://schemas.microsoft.com/office/drawing/2014/main" id="{945D0723-D586-ED87-2A44-9FD78776BEB6}"/>
              </a:ext>
            </a:extLst>
          </p:cNvPr>
          <p:cNvSpPr txBox="1">
            <a:spLocks/>
          </p:cNvSpPr>
          <p:nvPr/>
        </p:nvSpPr>
        <p:spPr>
          <a:xfrm>
            <a:off x="3990181" y="552450"/>
            <a:ext cx="67960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UTM God's Word" pitchFamily="18" charset="0"/>
              </a:rPr>
              <a:t>CẶP TẤM THẺ ANH EM</a:t>
            </a:r>
          </a:p>
        </p:txBody>
      </p:sp>
      <mc:AlternateContent xmlns:mc="http://schemas.openxmlformats.org/markup-compatibility/2006" xmlns:a14="http://schemas.microsoft.com/office/drawing/2010/main">
        <mc:Choice Requires="a14">
          <p:sp>
            <p:nvSpPr>
              <p:cNvPr id="135" name="Rounded Rectangle 26">
                <a:extLst>
                  <a:ext uri="{FF2B5EF4-FFF2-40B4-BE49-F238E27FC236}">
                    <a16:creationId xmlns:a16="http://schemas.microsoft.com/office/drawing/2014/main" id="{BE5D2969-2A01-5EBA-558B-A98440391DEC}"/>
                  </a:ext>
                </a:extLst>
              </p:cNvPr>
              <p:cNvSpPr/>
              <p:nvPr/>
            </p:nvSpPr>
            <p:spPr>
              <a:xfrm>
                <a:off x="24738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35" name="Rounded Rectangle 26">
                <a:extLst>
                  <a:ext uri="{FF2B5EF4-FFF2-40B4-BE49-F238E27FC236}">
                    <a16:creationId xmlns:a16="http://schemas.microsoft.com/office/drawing/2014/main" id="{BE5D2969-2A01-5EBA-558B-A98440391DEC}"/>
                  </a:ext>
                </a:extLst>
              </p:cNvPr>
              <p:cNvSpPr>
                <a:spLocks noRot="1" noChangeAspect="1" noMove="1" noResize="1" noEditPoints="1" noAdjustHandles="1" noChangeArrowheads="1" noChangeShapeType="1" noTextEdit="1"/>
              </p:cNvSpPr>
              <p:nvPr/>
            </p:nvSpPr>
            <p:spPr>
              <a:xfrm>
                <a:off x="2473830" y="1390650"/>
                <a:ext cx="888495" cy="1457325"/>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ounded Rectangle 26">
                <a:extLst>
                  <a:ext uri="{FF2B5EF4-FFF2-40B4-BE49-F238E27FC236}">
                    <a16:creationId xmlns:a16="http://schemas.microsoft.com/office/drawing/2014/main" id="{5BE6334B-0D8B-428D-7BEE-72BE67D7B28E}"/>
                  </a:ext>
                </a:extLst>
              </p:cNvPr>
              <p:cNvSpPr/>
              <p:nvPr/>
            </p:nvSpPr>
            <p:spPr>
              <a:xfrm>
                <a:off x="376923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𝟏𝟑</m:t>
                          </m:r>
                        </m:num>
                        <m:den>
                          <m:r>
                            <a:rPr lang="en-US" sz="4000" b="1" i="1" smtClean="0">
                              <a:solidFill>
                                <a:srgbClr val="002060"/>
                              </a:solidFill>
                              <a:latin typeface="Cambria Math" panose="02040503050406030204" pitchFamily="18" charset="0"/>
                              <a:ea typeface="Calibri" panose="020F0502020204030204" pitchFamily="34" charset="0"/>
                            </a:rPr>
                            <m:t>𝟐𝟐</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8" name="Rounded Rectangle 26">
                <a:extLst>
                  <a:ext uri="{FF2B5EF4-FFF2-40B4-BE49-F238E27FC236}">
                    <a16:creationId xmlns:a16="http://schemas.microsoft.com/office/drawing/2014/main" id="{5BE6334B-0D8B-428D-7BEE-72BE67D7B28E}"/>
                  </a:ext>
                </a:extLst>
              </p:cNvPr>
              <p:cNvSpPr>
                <a:spLocks noRot="1" noChangeAspect="1" noMove="1" noResize="1" noEditPoints="1" noAdjustHandles="1" noChangeArrowheads="1" noChangeShapeType="1" noTextEdit="1"/>
              </p:cNvSpPr>
              <p:nvPr/>
            </p:nvSpPr>
            <p:spPr>
              <a:xfrm>
                <a:off x="3769230" y="1390650"/>
                <a:ext cx="888495" cy="1457325"/>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ounded Rectangle 26">
                <a:extLst>
                  <a:ext uri="{FF2B5EF4-FFF2-40B4-BE49-F238E27FC236}">
                    <a16:creationId xmlns:a16="http://schemas.microsoft.com/office/drawing/2014/main" id="{F9CE4253-D4C0-782F-9770-5A52D18F6C1F}"/>
                  </a:ext>
                </a:extLst>
              </p:cNvPr>
              <p:cNvSpPr/>
              <p:nvPr/>
            </p:nvSpPr>
            <p:spPr>
              <a:xfrm>
                <a:off x="5140830" y="13906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𝟏𝟎𝟎</m:t>
                          </m:r>
                        </m:num>
                        <m:den>
                          <m:r>
                            <a:rPr lang="en-US" sz="4000" b="1" i="1" smtClean="0">
                              <a:solidFill>
                                <a:srgbClr val="002060"/>
                              </a:solidFill>
                              <a:latin typeface="Cambria Math" panose="02040503050406030204" pitchFamily="18" charset="0"/>
                              <a:ea typeface="Calibri" panose="020F0502020204030204" pitchFamily="34" charset="0"/>
                            </a:rPr>
                            <m:t>𝟏𝟎𝟏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59" name="Rounded Rectangle 26">
                <a:extLst>
                  <a:ext uri="{FF2B5EF4-FFF2-40B4-BE49-F238E27FC236}">
                    <a16:creationId xmlns:a16="http://schemas.microsoft.com/office/drawing/2014/main" id="{F9CE4253-D4C0-782F-9770-5A52D18F6C1F}"/>
                  </a:ext>
                </a:extLst>
              </p:cNvPr>
              <p:cNvSpPr>
                <a:spLocks noRot="1" noChangeAspect="1" noMove="1" noResize="1" noEditPoints="1" noAdjustHandles="1" noChangeArrowheads="1" noChangeShapeType="1" noTextEdit="1"/>
              </p:cNvSpPr>
              <p:nvPr/>
            </p:nvSpPr>
            <p:spPr>
              <a:xfrm>
                <a:off x="5140830" y="1390650"/>
                <a:ext cx="1021845" cy="1457325"/>
              </a:xfrm>
              <a:prstGeom prst="roundRect">
                <a:avLst/>
              </a:prstGeom>
              <a:blipFill>
                <a:blip r:embed="rId6"/>
                <a:stretch>
                  <a:fillRect l="-17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ounded Rectangle 26">
                <a:extLst>
                  <a:ext uri="{FF2B5EF4-FFF2-40B4-BE49-F238E27FC236}">
                    <a16:creationId xmlns:a16="http://schemas.microsoft.com/office/drawing/2014/main" id="{34BA8933-1F49-F090-FEEE-74CF525B69CC}"/>
                  </a:ext>
                </a:extLst>
              </p:cNvPr>
              <p:cNvSpPr/>
              <p:nvPr/>
            </p:nvSpPr>
            <p:spPr>
              <a:xfrm>
                <a:off x="6645780" y="13906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m:t>
                          </m:r>
                        </m:num>
                        <m:den>
                          <m:r>
                            <a:rPr lang="en-US" sz="4000" b="1" i="1" smtClean="0">
                              <a:solidFill>
                                <a:srgbClr val="002060"/>
                              </a:solidFill>
                              <a:latin typeface="Cambria Math" panose="02040503050406030204" pitchFamily="18" charset="0"/>
                              <a:ea typeface="Calibri" panose="020F0502020204030204" pitchFamily="34" charset="0"/>
                            </a:rPr>
                            <m:t>𝟕</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0" name="Rounded Rectangle 26">
                <a:extLst>
                  <a:ext uri="{FF2B5EF4-FFF2-40B4-BE49-F238E27FC236}">
                    <a16:creationId xmlns:a16="http://schemas.microsoft.com/office/drawing/2014/main" id="{34BA8933-1F49-F090-FEEE-74CF525B69CC}"/>
                  </a:ext>
                </a:extLst>
              </p:cNvPr>
              <p:cNvSpPr>
                <a:spLocks noRot="1" noChangeAspect="1" noMove="1" noResize="1" noEditPoints="1" noAdjustHandles="1" noChangeArrowheads="1" noChangeShapeType="1" noTextEdit="1"/>
              </p:cNvSpPr>
              <p:nvPr/>
            </p:nvSpPr>
            <p:spPr>
              <a:xfrm>
                <a:off x="6645780" y="1390650"/>
                <a:ext cx="793245" cy="1457325"/>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ounded Rectangle 26">
                <a:extLst>
                  <a:ext uri="{FF2B5EF4-FFF2-40B4-BE49-F238E27FC236}">
                    <a16:creationId xmlns:a16="http://schemas.microsoft.com/office/drawing/2014/main" id="{ADA975FF-2768-4DEF-B5A6-335E63D4137B}"/>
                  </a:ext>
                </a:extLst>
              </p:cNvPr>
              <p:cNvSpPr/>
              <p:nvPr/>
            </p:nvSpPr>
            <p:spPr>
              <a:xfrm>
                <a:off x="7864980" y="13906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𝟖</m:t>
                          </m:r>
                        </m:num>
                        <m:den>
                          <m:r>
                            <a:rPr lang="en-US" sz="4000" b="1" i="1" smtClean="0">
                              <a:solidFill>
                                <a:srgbClr val="002060"/>
                              </a:solidFill>
                              <a:latin typeface="Cambria Math" panose="02040503050406030204" pitchFamily="18" charset="0"/>
                              <a:ea typeface="Calibri" panose="020F0502020204030204" pitchFamily="34" charset="0"/>
                            </a:rPr>
                            <m:t>𝟓𝟗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1" name="Rounded Rectangle 26">
                <a:extLst>
                  <a:ext uri="{FF2B5EF4-FFF2-40B4-BE49-F238E27FC236}">
                    <a16:creationId xmlns:a16="http://schemas.microsoft.com/office/drawing/2014/main" id="{ADA975FF-2768-4DEF-B5A6-335E63D4137B}"/>
                  </a:ext>
                </a:extLst>
              </p:cNvPr>
              <p:cNvSpPr>
                <a:spLocks noRot="1" noChangeAspect="1" noMove="1" noResize="1" noEditPoints="1" noAdjustHandles="1" noChangeArrowheads="1" noChangeShapeType="1" noTextEdit="1"/>
              </p:cNvSpPr>
              <p:nvPr/>
            </p:nvSpPr>
            <p:spPr>
              <a:xfrm>
                <a:off x="7864980" y="1390650"/>
                <a:ext cx="888495" cy="1457325"/>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ounded Rectangle 26">
                <a:extLst>
                  <a:ext uri="{FF2B5EF4-FFF2-40B4-BE49-F238E27FC236}">
                    <a16:creationId xmlns:a16="http://schemas.microsoft.com/office/drawing/2014/main" id="{F7F22BAD-858E-C0DD-C1CD-D5811224378E}"/>
                  </a:ext>
                </a:extLst>
              </p:cNvPr>
              <p:cNvSpPr/>
              <p:nvPr/>
            </p:nvSpPr>
            <p:spPr>
              <a:xfrm>
                <a:off x="9236580" y="13620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2" name="Rounded Rectangle 26">
                <a:extLst>
                  <a:ext uri="{FF2B5EF4-FFF2-40B4-BE49-F238E27FC236}">
                    <a16:creationId xmlns:a16="http://schemas.microsoft.com/office/drawing/2014/main" id="{F7F22BAD-858E-C0DD-C1CD-D5811224378E}"/>
                  </a:ext>
                </a:extLst>
              </p:cNvPr>
              <p:cNvSpPr>
                <a:spLocks noRot="1" noChangeAspect="1" noMove="1" noResize="1" noEditPoints="1" noAdjustHandles="1" noChangeArrowheads="1" noChangeShapeType="1" noTextEdit="1"/>
              </p:cNvSpPr>
              <p:nvPr/>
            </p:nvSpPr>
            <p:spPr>
              <a:xfrm>
                <a:off x="9236580" y="1362075"/>
                <a:ext cx="888495" cy="1457325"/>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ounded Rectangle 26">
                <a:extLst>
                  <a:ext uri="{FF2B5EF4-FFF2-40B4-BE49-F238E27FC236}">
                    <a16:creationId xmlns:a16="http://schemas.microsoft.com/office/drawing/2014/main" id="{08287C63-A6E7-F076-6E73-405894C0FE7D}"/>
                  </a:ext>
                </a:extLst>
              </p:cNvPr>
              <p:cNvSpPr/>
              <p:nvPr/>
            </p:nvSpPr>
            <p:spPr>
              <a:xfrm>
                <a:off x="25024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𝟔</m:t>
                          </m:r>
                        </m:num>
                        <m:den>
                          <m:r>
                            <a:rPr lang="en-US" sz="4000" b="1" i="1" smtClean="0">
                              <a:solidFill>
                                <a:srgbClr val="002060"/>
                              </a:solidFill>
                              <a:latin typeface="Cambria Math" panose="02040503050406030204" pitchFamily="18" charset="0"/>
                              <a:ea typeface="Calibri" panose="020F0502020204030204" pitchFamily="34" charset="0"/>
                            </a:rPr>
                            <m:t>𝟗𝟏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3" name="Rounded Rectangle 26">
                <a:extLst>
                  <a:ext uri="{FF2B5EF4-FFF2-40B4-BE49-F238E27FC236}">
                    <a16:creationId xmlns:a16="http://schemas.microsoft.com/office/drawing/2014/main" id="{08287C63-A6E7-F076-6E73-405894C0FE7D}"/>
                  </a:ext>
                </a:extLst>
              </p:cNvPr>
              <p:cNvSpPr>
                <a:spLocks noRot="1" noChangeAspect="1" noMove="1" noResize="1" noEditPoints="1" noAdjustHandles="1" noChangeArrowheads="1" noChangeShapeType="1" noTextEdit="1"/>
              </p:cNvSpPr>
              <p:nvPr/>
            </p:nvSpPr>
            <p:spPr>
              <a:xfrm>
                <a:off x="2502405" y="3190875"/>
                <a:ext cx="888495" cy="1457325"/>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ounded Rectangle 26">
                <a:extLst>
                  <a:ext uri="{FF2B5EF4-FFF2-40B4-BE49-F238E27FC236}">
                    <a16:creationId xmlns:a16="http://schemas.microsoft.com/office/drawing/2014/main" id="{F575AC14-9FC5-B7B5-3E9F-70B3482C511F}"/>
                  </a:ext>
                </a:extLst>
              </p:cNvPr>
              <p:cNvSpPr/>
              <p:nvPr/>
            </p:nvSpPr>
            <p:spPr>
              <a:xfrm>
                <a:off x="379780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4" name="Rounded Rectangle 26">
                <a:extLst>
                  <a:ext uri="{FF2B5EF4-FFF2-40B4-BE49-F238E27FC236}">
                    <a16:creationId xmlns:a16="http://schemas.microsoft.com/office/drawing/2014/main" id="{F575AC14-9FC5-B7B5-3E9F-70B3482C511F}"/>
                  </a:ext>
                </a:extLst>
              </p:cNvPr>
              <p:cNvSpPr>
                <a:spLocks noRot="1" noChangeAspect="1" noMove="1" noResize="1" noEditPoints="1" noAdjustHandles="1" noChangeArrowheads="1" noChangeShapeType="1" noTextEdit="1"/>
              </p:cNvSpPr>
              <p:nvPr/>
            </p:nvSpPr>
            <p:spPr>
              <a:xfrm>
                <a:off x="3797805" y="3190875"/>
                <a:ext cx="888495" cy="1457325"/>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Rounded Rectangle 26">
                <a:extLst>
                  <a:ext uri="{FF2B5EF4-FFF2-40B4-BE49-F238E27FC236}">
                    <a16:creationId xmlns:a16="http://schemas.microsoft.com/office/drawing/2014/main" id="{D9017449-E4F3-F0A8-2684-79D4D67AEDB4}"/>
                  </a:ext>
                </a:extLst>
              </p:cNvPr>
              <p:cNvSpPr/>
              <p:nvPr/>
            </p:nvSpPr>
            <p:spPr>
              <a:xfrm>
                <a:off x="5169405" y="3190875"/>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𝟐𝟖</m:t>
                          </m:r>
                        </m:num>
                        <m:den>
                          <m:r>
                            <a:rPr lang="en-US" sz="4000" b="1" i="1" smtClean="0">
                              <a:solidFill>
                                <a:srgbClr val="002060"/>
                              </a:solidFill>
                              <a:latin typeface="Cambria Math" panose="02040503050406030204" pitchFamily="18" charset="0"/>
                              <a:ea typeface="Calibri" panose="020F0502020204030204" pitchFamily="34" charset="0"/>
                            </a:rPr>
                            <m:t>𝟗</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5" name="Rounded Rectangle 26">
                <a:extLst>
                  <a:ext uri="{FF2B5EF4-FFF2-40B4-BE49-F238E27FC236}">
                    <a16:creationId xmlns:a16="http://schemas.microsoft.com/office/drawing/2014/main" id="{D9017449-E4F3-F0A8-2684-79D4D67AEDB4}"/>
                  </a:ext>
                </a:extLst>
              </p:cNvPr>
              <p:cNvSpPr>
                <a:spLocks noRot="1" noChangeAspect="1" noMove="1" noResize="1" noEditPoints="1" noAdjustHandles="1" noChangeArrowheads="1" noChangeShapeType="1" noTextEdit="1"/>
              </p:cNvSpPr>
              <p:nvPr/>
            </p:nvSpPr>
            <p:spPr>
              <a:xfrm>
                <a:off x="5169405" y="3190875"/>
                <a:ext cx="1021845" cy="145732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26">
                <a:extLst>
                  <a:ext uri="{FF2B5EF4-FFF2-40B4-BE49-F238E27FC236}">
                    <a16:creationId xmlns:a16="http://schemas.microsoft.com/office/drawing/2014/main" id="{D26CFDB0-984B-EAEE-C99E-D50F5F16DDC4}"/>
                  </a:ext>
                </a:extLst>
              </p:cNvPr>
              <p:cNvSpPr/>
              <p:nvPr/>
            </p:nvSpPr>
            <p:spPr>
              <a:xfrm>
                <a:off x="6674355" y="3190875"/>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𝟐𝟐</m:t>
                          </m:r>
                        </m:num>
                        <m:den>
                          <m:r>
                            <a:rPr lang="en-US" sz="4000" b="1" i="1" smtClean="0">
                              <a:solidFill>
                                <a:srgbClr val="002060"/>
                              </a:solidFill>
                              <a:latin typeface="Cambria Math" panose="02040503050406030204" pitchFamily="18" charset="0"/>
                              <a:ea typeface="Calibri" panose="020F0502020204030204" pitchFamily="34" charset="0"/>
                            </a:rPr>
                            <m:t>𝟏𝟑</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6" name="Rounded Rectangle 26">
                <a:extLst>
                  <a:ext uri="{FF2B5EF4-FFF2-40B4-BE49-F238E27FC236}">
                    <a16:creationId xmlns:a16="http://schemas.microsoft.com/office/drawing/2014/main" id="{D26CFDB0-984B-EAEE-C99E-D50F5F16DDC4}"/>
                  </a:ext>
                </a:extLst>
              </p:cNvPr>
              <p:cNvSpPr>
                <a:spLocks noRot="1" noChangeAspect="1" noMove="1" noResize="1" noEditPoints="1" noAdjustHandles="1" noChangeArrowheads="1" noChangeShapeType="1" noTextEdit="1"/>
              </p:cNvSpPr>
              <p:nvPr/>
            </p:nvSpPr>
            <p:spPr>
              <a:xfrm>
                <a:off x="6674355" y="3190875"/>
                <a:ext cx="793245" cy="1457325"/>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26">
                <a:extLst>
                  <a:ext uri="{FF2B5EF4-FFF2-40B4-BE49-F238E27FC236}">
                    <a16:creationId xmlns:a16="http://schemas.microsoft.com/office/drawing/2014/main" id="{8F8654ED-025A-C258-432C-C19B26546C50}"/>
                  </a:ext>
                </a:extLst>
              </p:cNvPr>
              <p:cNvSpPr/>
              <p:nvPr/>
            </p:nvSpPr>
            <p:spPr>
              <a:xfrm>
                <a:off x="7893555" y="31908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𝟕</m:t>
                          </m:r>
                        </m:num>
                        <m:den>
                          <m:r>
                            <a:rPr lang="en-US" sz="4000" b="1" i="1" smtClean="0">
                              <a:solidFill>
                                <a:srgbClr val="002060"/>
                              </a:solidFill>
                              <a:latin typeface="Cambria Math" panose="02040503050406030204" pitchFamily="18" charset="0"/>
                              <a:ea typeface="Calibri" panose="020F0502020204030204" pitchFamily="34" charset="0"/>
                            </a:rPr>
                            <m:t>𝟏</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7" name="Rounded Rectangle 26">
                <a:extLst>
                  <a:ext uri="{FF2B5EF4-FFF2-40B4-BE49-F238E27FC236}">
                    <a16:creationId xmlns:a16="http://schemas.microsoft.com/office/drawing/2014/main" id="{8F8654ED-025A-C258-432C-C19B26546C50}"/>
                  </a:ext>
                </a:extLst>
              </p:cNvPr>
              <p:cNvSpPr>
                <a:spLocks noRot="1" noChangeAspect="1" noMove="1" noResize="1" noEditPoints="1" noAdjustHandles="1" noChangeArrowheads="1" noChangeShapeType="1" noTextEdit="1"/>
              </p:cNvSpPr>
              <p:nvPr/>
            </p:nvSpPr>
            <p:spPr>
              <a:xfrm>
                <a:off x="7893555" y="3190875"/>
                <a:ext cx="888495" cy="1457325"/>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26">
                <a:extLst>
                  <a:ext uri="{FF2B5EF4-FFF2-40B4-BE49-F238E27FC236}">
                    <a16:creationId xmlns:a16="http://schemas.microsoft.com/office/drawing/2014/main" id="{D1B55F75-7F78-84D9-E97A-5977A2C72731}"/>
                  </a:ext>
                </a:extLst>
              </p:cNvPr>
              <p:cNvSpPr/>
              <p:nvPr/>
            </p:nvSpPr>
            <p:spPr>
              <a:xfrm>
                <a:off x="9265155" y="316230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𝟑</m:t>
                          </m:r>
                        </m:num>
                        <m:den>
                          <m:r>
                            <a:rPr lang="en-US" sz="4000" b="1" i="1" smtClean="0">
                              <a:solidFill>
                                <a:srgbClr val="002060"/>
                              </a:solidFill>
                              <a:latin typeface="Cambria Math" panose="02040503050406030204" pitchFamily="18" charset="0"/>
                              <a:ea typeface="Calibri" panose="020F0502020204030204" pitchFamily="34" charset="0"/>
                            </a:rPr>
                            <m:t>𝟏𝟒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8" name="Rounded Rectangle 26">
                <a:extLst>
                  <a:ext uri="{FF2B5EF4-FFF2-40B4-BE49-F238E27FC236}">
                    <a16:creationId xmlns:a16="http://schemas.microsoft.com/office/drawing/2014/main" id="{D1B55F75-7F78-84D9-E97A-5977A2C72731}"/>
                  </a:ext>
                </a:extLst>
              </p:cNvPr>
              <p:cNvSpPr>
                <a:spLocks noRot="1" noChangeAspect="1" noMove="1" noResize="1" noEditPoints="1" noAdjustHandles="1" noChangeArrowheads="1" noChangeShapeType="1" noTextEdit="1"/>
              </p:cNvSpPr>
              <p:nvPr/>
            </p:nvSpPr>
            <p:spPr>
              <a:xfrm>
                <a:off x="9265155" y="3162300"/>
                <a:ext cx="888495" cy="1457325"/>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Rounded Rectangle 26">
                <a:extLst>
                  <a:ext uri="{FF2B5EF4-FFF2-40B4-BE49-F238E27FC236}">
                    <a16:creationId xmlns:a16="http://schemas.microsoft.com/office/drawing/2014/main" id="{E6CC2431-3B8C-B0AF-92F2-CE76A48BA7D8}"/>
                  </a:ext>
                </a:extLst>
              </p:cNvPr>
              <p:cNvSpPr/>
              <p:nvPr/>
            </p:nvSpPr>
            <p:spPr>
              <a:xfrm>
                <a:off x="25309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m:t>
                          </m:r>
                        </m:num>
                        <m:den>
                          <m:r>
                            <a:rPr lang="en-US" sz="4000" b="1" i="1" smtClean="0">
                              <a:solidFill>
                                <a:srgbClr val="002060"/>
                              </a:solidFill>
                              <a:latin typeface="Cambria Math" panose="02040503050406030204" pitchFamily="18" charset="0"/>
                              <a:ea typeface="Calibri" panose="020F0502020204030204" pitchFamily="34" charset="0"/>
                            </a:rPr>
                            <m:t>𝟐𝟖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69" name="Rounded Rectangle 26">
                <a:extLst>
                  <a:ext uri="{FF2B5EF4-FFF2-40B4-BE49-F238E27FC236}">
                    <a16:creationId xmlns:a16="http://schemas.microsoft.com/office/drawing/2014/main" id="{E6CC2431-3B8C-B0AF-92F2-CE76A48BA7D8}"/>
                  </a:ext>
                </a:extLst>
              </p:cNvPr>
              <p:cNvSpPr>
                <a:spLocks noRot="1" noChangeAspect="1" noMove="1" noResize="1" noEditPoints="1" noAdjustHandles="1" noChangeArrowheads="1" noChangeShapeType="1" noTextEdit="1"/>
              </p:cNvSpPr>
              <p:nvPr/>
            </p:nvSpPr>
            <p:spPr>
              <a:xfrm>
                <a:off x="2530980" y="4933950"/>
                <a:ext cx="888495" cy="1457325"/>
              </a:xfrm>
              <a:prstGeom prst="round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Rounded Rectangle 26">
                <a:extLst>
                  <a:ext uri="{FF2B5EF4-FFF2-40B4-BE49-F238E27FC236}">
                    <a16:creationId xmlns:a16="http://schemas.microsoft.com/office/drawing/2014/main" id="{A3681D22-849E-20FF-46C2-E5343BC1678E}"/>
                  </a:ext>
                </a:extLst>
              </p:cNvPr>
              <p:cNvSpPr/>
              <p:nvPr/>
            </p:nvSpPr>
            <p:spPr>
              <a:xfrm>
                <a:off x="382638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m:t>
                          </m:r>
                        </m:num>
                        <m:den>
                          <m:r>
                            <a:rPr lang="en-US" sz="4000" b="1" i="1" smtClean="0">
                              <a:solidFill>
                                <a:srgbClr val="002060"/>
                              </a:solidFill>
                              <a:latin typeface="Cambria Math" panose="02040503050406030204" pitchFamily="18" charset="0"/>
                              <a:ea typeface="Calibri" panose="020F0502020204030204" pitchFamily="34" charset="0"/>
                            </a:rPr>
                            <m:t>𝟒</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0" name="Rounded Rectangle 26">
                <a:extLst>
                  <a:ext uri="{FF2B5EF4-FFF2-40B4-BE49-F238E27FC236}">
                    <a16:creationId xmlns:a16="http://schemas.microsoft.com/office/drawing/2014/main" id="{A3681D22-849E-20FF-46C2-E5343BC1678E}"/>
                  </a:ext>
                </a:extLst>
              </p:cNvPr>
              <p:cNvSpPr>
                <a:spLocks noRot="1" noChangeAspect="1" noMove="1" noResize="1" noEditPoints="1" noAdjustHandles="1" noChangeArrowheads="1" noChangeShapeType="1" noTextEdit="1"/>
              </p:cNvSpPr>
              <p:nvPr/>
            </p:nvSpPr>
            <p:spPr>
              <a:xfrm>
                <a:off x="3826380" y="4933950"/>
                <a:ext cx="888495" cy="1457325"/>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26">
                <a:extLst>
                  <a:ext uri="{FF2B5EF4-FFF2-40B4-BE49-F238E27FC236}">
                    <a16:creationId xmlns:a16="http://schemas.microsoft.com/office/drawing/2014/main" id="{C269D3F2-F94B-D6CA-D18C-65150974AA2B}"/>
                  </a:ext>
                </a:extLst>
              </p:cNvPr>
              <p:cNvSpPr/>
              <p:nvPr/>
            </p:nvSpPr>
            <p:spPr>
              <a:xfrm>
                <a:off x="5197980" y="4933950"/>
                <a:ext cx="10218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𝟏𝟎𝟏</m:t>
                          </m:r>
                        </m:num>
                        <m:den>
                          <m:r>
                            <a:rPr lang="en-US" sz="4000" b="1" i="1" smtClean="0">
                              <a:solidFill>
                                <a:srgbClr val="002060"/>
                              </a:solidFill>
                              <a:latin typeface="Cambria Math" panose="02040503050406030204" pitchFamily="18" charset="0"/>
                              <a:ea typeface="Calibri" panose="020F0502020204030204" pitchFamily="34" charset="0"/>
                            </a:rPr>
                            <m:t>𝟏𝟎𝟎</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1" name="Rounded Rectangle 26">
                <a:extLst>
                  <a:ext uri="{FF2B5EF4-FFF2-40B4-BE49-F238E27FC236}">
                    <a16:creationId xmlns:a16="http://schemas.microsoft.com/office/drawing/2014/main" id="{C269D3F2-F94B-D6CA-D18C-65150974AA2B}"/>
                  </a:ext>
                </a:extLst>
              </p:cNvPr>
              <p:cNvSpPr>
                <a:spLocks noRot="1" noChangeAspect="1" noMove="1" noResize="1" noEditPoints="1" noAdjustHandles="1" noChangeArrowheads="1" noChangeShapeType="1" noTextEdit="1"/>
              </p:cNvSpPr>
              <p:nvPr/>
            </p:nvSpPr>
            <p:spPr>
              <a:xfrm>
                <a:off x="5197980" y="4933950"/>
                <a:ext cx="1021845" cy="1457325"/>
              </a:xfrm>
              <a:prstGeom prst="roundRect">
                <a:avLst/>
              </a:prstGeom>
              <a:blipFill>
                <a:blip r:embed="rId18"/>
                <a:stretch>
                  <a:fillRect l="-17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ounded Rectangle 26">
                <a:extLst>
                  <a:ext uri="{FF2B5EF4-FFF2-40B4-BE49-F238E27FC236}">
                    <a16:creationId xmlns:a16="http://schemas.microsoft.com/office/drawing/2014/main" id="{D9167DBE-06F3-ED66-314D-9E340A856CB2}"/>
                  </a:ext>
                </a:extLst>
              </p:cNvPr>
              <p:cNvSpPr/>
              <p:nvPr/>
            </p:nvSpPr>
            <p:spPr>
              <a:xfrm>
                <a:off x="6702930" y="4933950"/>
                <a:ext cx="79324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𝟓𝟗</m:t>
                          </m:r>
                        </m:num>
                        <m:den>
                          <m:r>
                            <a:rPr lang="en-US" sz="4000" b="1" i="1" smtClean="0">
                              <a:solidFill>
                                <a:srgbClr val="002060"/>
                              </a:solidFill>
                              <a:latin typeface="Cambria Math" panose="02040503050406030204" pitchFamily="18" charset="0"/>
                              <a:ea typeface="Calibri" panose="020F0502020204030204" pitchFamily="34" charset="0"/>
                            </a:rPr>
                            <m:t>𝟖</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2" name="Rounded Rectangle 26">
                <a:extLst>
                  <a:ext uri="{FF2B5EF4-FFF2-40B4-BE49-F238E27FC236}">
                    <a16:creationId xmlns:a16="http://schemas.microsoft.com/office/drawing/2014/main" id="{D9167DBE-06F3-ED66-314D-9E340A856CB2}"/>
                  </a:ext>
                </a:extLst>
              </p:cNvPr>
              <p:cNvSpPr>
                <a:spLocks noRot="1" noChangeAspect="1" noMove="1" noResize="1" noEditPoints="1" noAdjustHandles="1" noChangeArrowheads="1" noChangeShapeType="1" noTextEdit="1"/>
              </p:cNvSpPr>
              <p:nvPr/>
            </p:nvSpPr>
            <p:spPr>
              <a:xfrm>
                <a:off x="6702930" y="4933950"/>
                <a:ext cx="793245" cy="1457325"/>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ounded Rectangle 26">
                <a:extLst>
                  <a:ext uri="{FF2B5EF4-FFF2-40B4-BE49-F238E27FC236}">
                    <a16:creationId xmlns:a16="http://schemas.microsoft.com/office/drawing/2014/main" id="{CD495881-8993-0C52-8E53-1FE852CA3DFB}"/>
                  </a:ext>
                </a:extLst>
              </p:cNvPr>
              <p:cNvSpPr/>
              <p:nvPr/>
            </p:nvSpPr>
            <p:spPr>
              <a:xfrm>
                <a:off x="7922130" y="4933950"/>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𝟏𝟒</m:t>
                          </m:r>
                        </m:num>
                        <m:den>
                          <m:r>
                            <a:rPr lang="en-US" sz="4000" b="1" i="1" smtClean="0">
                              <a:solidFill>
                                <a:srgbClr val="002060"/>
                              </a:solidFill>
                              <a:latin typeface="Cambria Math" panose="02040503050406030204" pitchFamily="18" charset="0"/>
                              <a:ea typeface="Calibri" panose="020F0502020204030204" pitchFamily="34" charset="0"/>
                            </a:rPr>
                            <m:t>𝟓</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3" name="Rounded Rectangle 26">
                <a:extLst>
                  <a:ext uri="{FF2B5EF4-FFF2-40B4-BE49-F238E27FC236}">
                    <a16:creationId xmlns:a16="http://schemas.microsoft.com/office/drawing/2014/main" id="{CD495881-8993-0C52-8E53-1FE852CA3DFB}"/>
                  </a:ext>
                </a:extLst>
              </p:cNvPr>
              <p:cNvSpPr>
                <a:spLocks noRot="1" noChangeAspect="1" noMove="1" noResize="1" noEditPoints="1" noAdjustHandles="1" noChangeArrowheads="1" noChangeShapeType="1" noTextEdit="1"/>
              </p:cNvSpPr>
              <p:nvPr/>
            </p:nvSpPr>
            <p:spPr>
              <a:xfrm>
                <a:off x="7922130" y="4933950"/>
                <a:ext cx="888495" cy="1457325"/>
              </a:xfrm>
              <a:prstGeom prst="round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Rounded Rectangle 26">
                <a:extLst>
                  <a:ext uri="{FF2B5EF4-FFF2-40B4-BE49-F238E27FC236}">
                    <a16:creationId xmlns:a16="http://schemas.microsoft.com/office/drawing/2014/main" id="{BF2C5C42-DE65-94A1-A9A5-5B404E6987A6}"/>
                  </a:ext>
                </a:extLst>
              </p:cNvPr>
              <p:cNvSpPr/>
              <p:nvPr/>
            </p:nvSpPr>
            <p:spPr>
              <a:xfrm>
                <a:off x="9293730" y="4905375"/>
                <a:ext cx="888495" cy="1457325"/>
              </a:xfrm>
              <a:prstGeom prst="roundRect">
                <a:avLst/>
              </a:prstGeom>
              <a:solidFill>
                <a:srgbClr val="EA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14:m>
                  <m:oMathPara xmlns:m="http://schemas.openxmlformats.org/officeDocument/2006/math">
                    <m:oMathParaPr>
                      <m:jc m:val="centerGroup"/>
                    </m:oMathParaPr>
                    <m:oMath xmlns:m="http://schemas.openxmlformats.org/officeDocument/2006/math">
                      <m:f>
                        <m:fPr>
                          <m:ctrlPr>
                            <a:rPr lang="en-US" sz="4000" b="1" i="1" smtClean="0">
                              <a:solidFill>
                                <a:srgbClr val="002060"/>
                              </a:solidFill>
                              <a:latin typeface="Cambria Math" panose="02040503050406030204" pitchFamily="18" charset="0"/>
                              <a:ea typeface="Calibri" panose="020F0502020204030204" pitchFamily="34" charset="0"/>
                            </a:rPr>
                          </m:ctrlPr>
                        </m:fPr>
                        <m:num>
                          <m:r>
                            <a:rPr lang="en-US" sz="4000" b="1" i="1" smtClean="0">
                              <a:solidFill>
                                <a:srgbClr val="002060"/>
                              </a:solidFill>
                              <a:latin typeface="Cambria Math" panose="02040503050406030204" pitchFamily="18" charset="0"/>
                              <a:ea typeface="Calibri" panose="020F0502020204030204" pitchFamily="34" charset="0"/>
                            </a:rPr>
                            <m:t>𝟗𝟏</m:t>
                          </m:r>
                        </m:num>
                        <m:den>
                          <m:r>
                            <a:rPr lang="en-US" sz="4000" b="1" i="1" smtClean="0">
                              <a:solidFill>
                                <a:srgbClr val="002060"/>
                              </a:solidFill>
                              <a:latin typeface="Cambria Math" panose="02040503050406030204" pitchFamily="18" charset="0"/>
                              <a:ea typeface="Calibri" panose="020F0502020204030204" pitchFamily="34" charset="0"/>
                            </a:rPr>
                            <m:t>𝟔</m:t>
                          </m:r>
                        </m:den>
                      </m:f>
                    </m:oMath>
                  </m:oMathPara>
                </a14:m>
                <a:endParaRPr lang="en-US" sz="4000" b="1" kern="0" dirty="0">
                  <a:solidFill>
                    <a:srgbClr val="002060"/>
                  </a:solidFill>
                  <a:latin typeface="Arial" pitchFamily="34" charset="0"/>
                  <a:cs typeface="Arial" pitchFamily="34" charset="0"/>
                  <a:sym typeface="Arial"/>
                </a:endParaRPr>
              </a:p>
            </p:txBody>
          </p:sp>
        </mc:Choice>
        <mc:Fallback xmlns="">
          <p:sp>
            <p:nvSpPr>
              <p:cNvPr id="174" name="Rounded Rectangle 26">
                <a:extLst>
                  <a:ext uri="{FF2B5EF4-FFF2-40B4-BE49-F238E27FC236}">
                    <a16:creationId xmlns:a16="http://schemas.microsoft.com/office/drawing/2014/main" id="{BF2C5C42-DE65-94A1-A9A5-5B404E6987A6}"/>
                  </a:ext>
                </a:extLst>
              </p:cNvPr>
              <p:cNvSpPr>
                <a:spLocks noRot="1" noChangeAspect="1" noMove="1" noResize="1" noEditPoints="1" noAdjustHandles="1" noChangeArrowheads="1" noChangeShapeType="1" noTextEdit="1"/>
              </p:cNvSpPr>
              <p:nvPr/>
            </p:nvSpPr>
            <p:spPr>
              <a:xfrm>
                <a:off x="9293730" y="4905375"/>
                <a:ext cx="888495" cy="1457325"/>
              </a:xfrm>
              <a:prstGeom prst="roundRect">
                <a:avLst/>
              </a:prstGeom>
              <a:blipFill>
                <a:blip r:embed="rId21"/>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23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4" name="Picture 3"/>
          <p:cNvPicPr>
            <a:picLocks noChangeAspect="1"/>
          </p:cNvPicPr>
          <p:nvPr/>
        </p:nvPicPr>
        <p:blipFill>
          <a:blip r:embed="rId10"/>
          <a:stretch>
            <a:fillRect/>
          </a:stretch>
        </p:blipFill>
        <p:spPr>
          <a:xfrm>
            <a:off x="370031" y="1909639"/>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672" name="Picture 671">
            <a:extLst>
              <a:ext uri="{FF2B5EF4-FFF2-40B4-BE49-F238E27FC236}">
                <a16:creationId xmlns:a16="http://schemas.microsoft.com/office/drawing/2014/main" id="{21874D2A-F607-D559-C805-BC69E6F7A467}"/>
              </a:ext>
            </a:extLst>
          </p:cNvPr>
          <p:cNvPicPr>
            <a:picLocks noChangeAspect="1"/>
          </p:cNvPicPr>
          <p:nvPr/>
        </p:nvPicPr>
        <p:blipFill>
          <a:blip r:embed="rId4"/>
          <a:stretch>
            <a:fillRect/>
          </a:stretch>
        </p:blipFill>
        <p:spPr>
          <a:xfrm>
            <a:off x="3601306" y="1621085"/>
            <a:ext cx="6608637"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barn(inVertical)">
                                      <p:cBhvr>
                                        <p:cTn id="7" dur="500"/>
                                        <p:tgtEl>
                                          <p:spTgt spid="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0" name="Group 19">
            <a:extLst>
              <a:ext uri="{FF2B5EF4-FFF2-40B4-BE49-F238E27FC236}">
                <a16:creationId xmlns:a16="http://schemas.microsoft.com/office/drawing/2014/main" id="{F5AF4543-FEDA-BE60-7426-3F5F933A5E19}"/>
              </a:ext>
            </a:extLst>
          </p:cNvPr>
          <p:cNvGrpSpPr/>
          <p:nvPr/>
        </p:nvGrpSpPr>
        <p:grpSpPr>
          <a:xfrm>
            <a:off x="1254674" y="2889129"/>
            <a:ext cx="9813376" cy="2930646"/>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2" name="TextBox 2881">
            <a:extLst>
              <a:ext uri="{FF2B5EF4-FFF2-40B4-BE49-F238E27FC236}">
                <a16:creationId xmlns:a16="http://schemas.microsoft.com/office/drawing/2014/main" id="{749BA85F-8807-F55A-97C4-9356A2AEF628}"/>
              </a:ext>
            </a:extLst>
          </p:cNvPr>
          <p:cNvSpPr txBox="1"/>
          <p:nvPr/>
        </p:nvSpPr>
        <p:spPr>
          <a:xfrm>
            <a:off x="2057400" y="3344994"/>
            <a:ext cx="8801099"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4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Muốn chia hai phân số : ta nhân với phân số thứ hai đảo ngược</a:t>
            </a:r>
            <a:endParaRPr kumimoji="0" 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chia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898" name="Google Shape;1809;p41">
            <a:extLst>
              <a:ext uri="{FF2B5EF4-FFF2-40B4-BE49-F238E27FC236}">
                <a16:creationId xmlns:a16="http://schemas.microsoft.com/office/drawing/2014/main" id="{CD7924E6-7B78-A197-5DC0-306169DAC1A1}"/>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4"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5"/>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98"/>
                                        </p:tgtEl>
                                        <p:attrNameLst>
                                          <p:attrName>style.visibility</p:attrName>
                                        </p:attrNameLst>
                                      </p:cBhvr>
                                      <p:to>
                                        <p:strVal val="visible"/>
                                      </p:to>
                                    </p:set>
                                    <p:animEffect transition="in" filter="barn(inVertical)">
                                      <p:cBhvr>
                                        <p:cTn id="7" dur="500"/>
                                        <p:tgtEl>
                                          <p:spTgt spid="28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82"/>
                                        </p:tgtEl>
                                        <p:attrNameLst>
                                          <p:attrName>style.visibility</p:attrName>
                                        </p:attrNameLst>
                                      </p:cBhvr>
                                      <p:to>
                                        <p:strVal val="visible"/>
                                      </p:to>
                                    </p:set>
                                    <p:animEffect transition="in" filter="barn(inVertical)">
                                      <p:cBhvr>
                                        <p:cTn id="10" dur="500"/>
                                        <p:tgtEl>
                                          <p:spTgt spid="288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2" grpId="0"/>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954" name="Group 2953">
            <a:extLst>
              <a:ext uri="{FF2B5EF4-FFF2-40B4-BE49-F238E27FC236}">
                <a16:creationId xmlns:a16="http://schemas.microsoft.com/office/drawing/2014/main" id="{944C26AE-ADA8-3B7E-0DEC-CAA302816166}"/>
              </a:ext>
            </a:extLst>
          </p:cNvPr>
          <p:cNvGrpSpPr/>
          <p:nvPr/>
        </p:nvGrpSpPr>
        <p:grpSpPr>
          <a:xfrm>
            <a:off x="1254674" y="2889129"/>
            <a:ext cx="9813376" cy="2930646"/>
            <a:chOff x="0" y="136750"/>
            <a:chExt cx="9371072" cy="5003712"/>
          </a:xfrm>
        </p:grpSpPr>
        <p:sp>
          <p:nvSpPr>
            <p:cNvPr id="2955" name="Google Shape;618;p27">
              <a:extLst>
                <a:ext uri="{FF2B5EF4-FFF2-40B4-BE49-F238E27FC236}">
                  <a16:creationId xmlns:a16="http://schemas.microsoft.com/office/drawing/2014/main" id="{3D9360E4-C04C-F5C6-A9B4-01BA9A0269A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6" name="Google Shape;619;p27">
              <a:extLst>
                <a:ext uri="{FF2B5EF4-FFF2-40B4-BE49-F238E27FC236}">
                  <a16:creationId xmlns:a16="http://schemas.microsoft.com/office/drawing/2014/main" id="{30F99E2C-41BF-71D1-7252-0C60309BAA7F}"/>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57" name="Google Shape;621;p27">
              <a:extLst>
                <a:ext uri="{FF2B5EF4-FFF2-40B4-BE49-F238E27FC236}">
                  <a16:creationId xmlns:a16="http://schemas.microsoft.com/office/drawing/2014/main" id="{41ECFA29-9A78-6A7A-C569-38F8C66FCA23}"/>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58" name="Google Shape;1412;p38">
            <a:extLst>
              <a:ext uri="{FF2B5EF4-FFF2-40B4-BE49-F238E27FC236}">
                <a16:creationId xmlns:a16="http://schemas.microsoft.com/office/drawing/2014/main" id="{F325ED58-5847-5508-E3AF-D10DEF178681}"/>
              </a:ext>
            </a:extLst>
          </p:cNvPr>
          <p:cNvGrpSpPr/>
          <p:nvPr/>
        </p:nvGrpSpPr>
        <p:grpSpPr>
          <a:xfrm>
            <a:off x="169412" y="-4120"/>
            <a:ext cx="1325369" cy="1908691"/>
            <a:chOff x="3644143" y="2086057"/>
            <a:chExt cx="1855714" cy="2588492"/>
          </a:xfrm>
        </p:grpSpPr>
        <p:sp>
          <p:nvSpPr>
            <p:cNvPr id="2959" name="Google Shape;1413;p38">
              <a:extLst>
                <a:ext uri="{FF2B5EF4-FFF2-40B4-BE49-F238E27FC236}">
                  <a16:creationId xmlns:a16="http://schemas.microsoft.com/office/drawing/2014/main" id="{AA09EFE6-974B-2102-548B-F22139BC8FFB}"/>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0" name="Google Shape;1414;p38">
              <a:extLst>
                <a:ext uri="{FF2B5EF4-FFF2-40B4-BE49-F238E27FC236}">
                  <a16:creationId xmlns:a16="http://schemas.microsoft.com/office/drawing/2014/main" id="{3E80D812-1399-4F97-03E3-F5850CECEA07}"/>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1" name="Google Shape;1415;p38">
              <a:extLst>
                <a:ext uri="{FF2B5EF4-FFF2-40B4-BE49-F238E27FC236}">
                  <a16:creationId xmlns:a16="http://schemas.microsoft.com/office/drawing/2014/main" id="{2B4BF0CF-296B-7B6D-04F9-1FAD09A6BC0A}"/>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2" name="Google Shape;1416;p38">
              <a:extLst>
                <a:ext uri="{FF2B5EF4-FFF2-40B4-BE49-F238E27FC236}">
                  <a16:creationId xmlns:a16="http://schemas.microsoft.com/office/drawing/2014/main" id="{5C0D671F-401D-1C21-396D-68CC5240DB88}"/>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3" name="Google Shape;1417;p38">
              <a:extLst>
                <a:ext uri="{FF2B5EF4-FFF2-40B4-BE49-F238E27FC236}">
                  <a16:creationId xmlns:a16="http://schemas.microsoft.com/office/drawing/2014/main" id="{6A057B4D-E0E5-4AC9-78FA-C6F2FC7E3BEF}"/>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4" name="Google Shape;1418;p38">
              <a:extLst>
                <a:ext uri="{FF2B5EF4-FFF2-40B4-BE49-F238E27FC236}">
                  <a16:creationId xmlns:a16="http://schemas.microsoft.com/office/drawing/2014/main" id="{DDD44F89-558D-E1CC-7CC5-F67D792EA634}"/>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5" name="Google Shape;1419;p38">
              <a:extLst>
                <a:ext uri="{FF2B5EF4-FFF2-40B4-BE49-F238E27FC236}">
                  <a16:creationId xmlns:a16="http://schemas.microsoft.com/office/drawing/2014/main" id="{1B88A033-E584-8870-9FA5-9FD7262C8065}"/>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6" name="Google Shape;1420;p38">
              <a:extLst>
                <a:ext uri="{FF2B5EF4-FFF2-40B4-BE49-F238E27FC236}">
                  <a16:creationId xmlns:a16="http://schemas.microsoft.com/office/drawing/2014/main" id="{A87DDC19-68AC-B612-76C5-3AEBAB28E87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7" name="Google Shape;1421;p38">
              <a:extLst>
                <a:ext uri="{FF2B5EF4-FFF2-40B4-BE49-F238E27FC236}">
                  <a16:creationId xmlns:a16="http://schemas.microsoft.com/office/drawing/2014/main" id="{8207E695-28AF-EC60-B540-7E759E3E8350}"/>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8" name="Google Shape;1422;p38">
              <a:extLst>
                <a:ext uri="{FF2B5EF4-FFF2-40B4-BE49-F238E27FC236}">
                  <a16:creationId xmlns:a16="http://schemas.microsoft.com/office/drawing/2014/main" id="{595E8393-9A20-4A4C-07EB-83EDE340DC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69" name="Google Shape;1423;p38">
              <a:extLst>
                <a:ext uri="{FF2B5EF4-FFF2-40B4-BE49-F238E27FC236}">
                  <a16:creationId xmlns:a16="http://schemas.microsoft.com/office/drawing/2014/main" id="{B95E01A3-ACBD-2CDB-CEBF-9B92B780D8F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0" name="Google Shape;1424;p38">
              <a:extLst>
                <a:ext uri="{FF2B5EF4-FFF2-40B4-BE49-F238E27FC236}">
                  <a16:creationId xmlns:a16="http://schemas.microsoft.com/office/drawing/2014/main" id="{128CB1B5-AAD8-18E0-1055-439520CCB9E2}"/>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1" name="Google Shape;1425;p38">
              <a:extLst>
                <a:ext uri="{FF2B5EF4-FFF2-40B4-BE49-F238E27FC236}">
                  <a16:creationId xmlns:a16="http://schemas.microsoft.com/office/drawing/2014/main" id="{3F1E7808-840C-227E-CEFC-03AF3C5E67AC}"/>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2" name="Google Shape;1426;p38">
              <a:extLst>
                <a:ext uri="{FF2B5EF4-FFF2-40B4-BE49-F238E27FC236}">
                  <a16:creationId xmlns:a16="http://schemas.microsoft.com/office/drawing/2014/main" id="{E7DF042A-AAD9-8DFA-DA8E-4FFB64EBA21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3" name="Google Shape;1427;p38">
              <a:extLst>
                <a:ext uri="{FF2B5EF4-FFF2-40B4-BE49-F238E27FC236}">
                  <a16:creationId xmlns:a16="http://schemas.microsoft.com/office/drawing/2014/main" id="{A1C6153F-13AE-043D-AB0B-A32817467D13}"/>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4" name="Google Shape;1428;p38">
              <a:extLst>
                <a:ext uri="{FF2B5EF4-FFF2-40B4-BE49-F238E27FC236}">
                  <a16:creationId xmlns:a16="http://schemas.microsoft.com/office/drawing/2014/main" id="{BD8220A2-3933-1FA4-553D-A085C745A002}"/>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5" name="Google Shape;1429;p38">
              <a:extLst>
                <a:ext uri="{FF2B5EF4-FFF2-40B4-BE49-F238E27FC236}">
                  <a16:creationId xmlns:a16="http://schemas.microsoft.com/office/drawing/2014/main" id="{7364652E-C662-5C60-C1A9-31AF66EB7C21}"/>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6" name="Google Shape;1430;p38">
              <a:extLst>
                <a:ext uri="{FF2B5EF4-FFF2-40B4-BE49-F238E27FC236}">
                  <a16:creationId xmlns:a16="http://schemas.microsoft.com/office/drawing/2014/main" id="{CD448A4A-ABC6-1F45-03FD-001EA1FE6DDF}"/>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7" name="Google Shape;1431;p38">
              <a:extLst>
                <a:ext uri="{FF2B5EF4-FFF2-40B4-BE49-F238E27FC236}">
                  <a16:creationId xmlns:a16="http://schemas.microsoft.com/office/drawing/2014/main" id="{FAF4DCB3-3B94-07AB-6F06-E516A3A68C12}"/>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8" name="Google Shape;1432;p38">
              <a:extLst>
                <a:ext uri="{FF2B5EF4-FFF2-40B4-BE49-F238E27FC236}">
                  <a16:creationId xmlns:a16="http://schemas.microsoft.com/office/drawing/2014/main" id="{876CF208-C33A-8B01-1F25-D6D01BDA71A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79" name="Google Shape;1433;p38">
              <a:extLst>
                <a:ext uri="{FF2B5EF4-FFF2-40B4-BE49-F238E27FC236}">
                  <a16:creationId xmlns:a16="http://schemas.microsoft.com/office/drawing/2014/main" id="{D8C1179A-B37B-0CC7-64DA-4E9997A01428}"/>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0" name="Google Shape;1434;p38">
              <a:extLst>
                <a:ext uri="{FF2B5EF4-FFF2-40B4-BE49-F238E27FC236}">
                  <a16:creationId xmlns:a16="http://schemas.microsoft.com/office/drawing/2014/main" id="{4587659E-9BB6-7593-5B88-0AECE661C711}"/>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1" name="Google Shape;1435;p38">
              <a:extLst>
                <a:ext uri="{FF2B5EF4-FFF2-40B4-BE49-F238E27FC236}">
                  <a16:creationId xmlns:a16="http://schemas.microsoft.com/office/drawing/2014/main" id="{8E69FD45-552A-5357-3F35-D12C8E7A9CAF}"/>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2" name="Google Shape;1436;p38">
              <a:extLst>
                <a:ext uri="{FF2B5EF4-FFF2-40B4-BE49-F238E27FC236}">
                  <a16:creationId xmlns:a16="http://schemas.microsoft.com/office/drawing/2014/main" id="{081FF8C3-1F20-9654-7FE8-026838FDDEBB}"/>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3" name="Google Shape;1437;p38">
              <a:extLst>
                <a:ext uri="{FF2B5EF4-FFF2-40B4-BE49-F238E27FC236}">
                  <a16:creationId xmlns:a16="http://schemas.microsoft.com/office/drawing/2014/main" id="{5965F854-43CE-56CB-3019-B968C63A7DE3}"/>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4" name="Google Shape;1438;p38">
              <a:extLst>
                <a:ext uri="{FF2B5EF4-FFF2-40B4-BE49-F238E27FC236}">
                  <a16:creationId xmlns:a16="http://schemas.microsoft.com/office/drawing/2014/main" id="{62A5F348-F4D4-005E-3861-E591E0CF1253}"/>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5" name="Google Shape;1439;p38">
              <a:extLst>
                <a:ext uri="{FF2B5EF4-FFF2-40B4-BE49-F238E27FC236}">
                  <a16:creationId xmlns:a16="http://schemas.microsoft.com/office/drawing/2014/main" id="{5DD518D4-BEFD-BFC6-9CB3-FF3CE87801DB}"/>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6" name="Google Shape;1440;p38">
              <a:extLst>
                <a:ext uri="{FF2B5EF4-FFF2-40B4-BE49-F238E27FC236}">
                  <a16:creationId xmlns:a16="http://schemas.microsoft.com/office/drawing/2014/main" id="{0B5AAE62-9DB6-A238-37CB-15E11BEE0B3E}"/>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7" name="Google Shape;1441;p38">
              <a:extLst>
                <a:ext uri="{FF2B5EF4-FFF2-40B4-BE49-F238E27FC236}">
                  <a16:creationId xmlns:a16="http://schemas.microsoft.com/office/drawing/2014/main" id="{10FD02D0-DA84-8A50-537F-31B89B4A944F}"/>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8" name="Google Shape;1442;p38">
              <a:extLst>
                <a:ext uri="{FF2B5EF4-FFF2-40B4-BE49-F238E27FC236}">
                  <a16:creationId xmlns:a16="http://schemas.microsoft.com/office/drawing/2014/main" id="{492A9670-2419-A983-15B7-D486D6316C2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89" name="Google Shape;1443;p38">
              <a:extLst>
                <a:ext uri="{FF2B5EF4-FFF2-40B4-BE49-F238E27FC236}">
                  <a16:creationId xmlns:a16="http://schemas.microsoft.com/office/drawing/2014/main" id="{9755EFCB-E3BE-116C-81DF-ADB3269D34F2}"/>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0" name="Google Shape;1444;p38">
              <a:extLst>
                <a:ext uri="{FF2B5EF4-FFF2-40B4-BE49-F238E27FC236}">
                  <a16:creationId xmlns:a16="http://schemas.microsoft.com/office/drawing/2014/main" id="{D875EDCE-900C-7E87-C884-C9D3CCBC1A92}"/>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1" name="Google Shape;1445;p38">
              <a:extLst>
                <a:ext uri="{FF2B5EF4-FFF2-40B4-BE49-F238E27FC236}">
                  <a16:creationId xmlns:a16="http://schemas.microsoft.com/office/drawing/2014/main" id="{BB0D7EB7-9219-5B40-E627-AF10E8E5A4C1}"/>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2" name="Google Shape;1446;p38">
              <a:extLst>
                <a:ext uri="{FF2B5EF4-FFF2-40B4-BE49-F238E27FC236}">
                  <a16:creationId xmlns:a16="http://schemas.microsoft.com/office/drawing/2014/main" id="{A21DB830-469D-7D6D-9165-5599DD1953A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3" name="Google Shape;1447;p38">
              <a:extLst>
                <a:ext uri="{FF2B5EF4-FFF2-40B4-BE49-F238E27FC236}">
                  <a16:creationId xmlns:a16="http://schemas.microsoft.com/office/drawing/2014/main" id="{4D6101A5-1422-31EC-B8E9-58E583304F18}"/>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4" name="Google Shape;1448;p38">
              <a:extLst>
                <a:ext uri="{FF2B5EF4-FFF2-40B4-BE49-F238E27FC236}">
                  <a16:creationId xmlns:a16="http://schemas.microsoft.com/office/drawing/2014/main" id="{462189EA-CFE7-637D-0EAC-189683FE79F2}"/>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5" name="Google Shape;1449;p38">
              <a:extLst>
                <a:ext uri="{FF2B5EF4-FFF2-40B4-BE49-F238E27FC236}">
                  <a16:creationId xmlns:a16="http://schemas.microsoft.com/office/drawing/2014/main" id="{B4EA9A7D-EF70-B087-B32D-51BD9674A982}"/>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996" name="Google Shape;1450;p38">
              <a:extLst>
                <a:ext uri="{FF2B5EF4-FFF2-40B4-BE49-F238E27FC236}">
                  <a16:creationId xmlns:a16="http://schemas.microsoft.com/office/drawing/2014/main" id="{6586666C-8DA4-CE9E-E2E5-632C25340708}"/>
                </a:ext>
              </a:extLst>
            </p:cNvPr>
            <p:cNvGrpSpPr/>
            <p:nvPr/>
          </p:nvGrpSpPr>
          <p:grpSpPr>
            <a:xfrm rot="-1425915" flipH="1">
              <a:off x="3942800" y="2086057"/>
              <a:ext cx="1472132" cy="1382077"/>
              <a:chOff x="553027" y="2008603"/>
              <a:chExt cx="1417913" cy="1331058"/>
            </a:xfrm>
          </p:grpSpPr>
          <p:sp>
            <p:nvSpPr>
              <p:cNvPr id="3000" name="Google Shape;1451;p38">
                <a:extLst>
                  <a:ext uri="{FF2B5EF4-FFF2-40B4-BE49-F238E27FC236}">
                    <a16:creationId xmlns:a16="http://schemas.microsoft.com/office/drawing/2014/main" id="{900CFECF-E4A8-2A71-1C0B-B366593651FC}"/>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1" name="Google Shape;1452;p38">
                <a:extLst>
                  <a:ext uri="{FF2B5EF4-FFF2-40B4-BE49-F238E27FC236}">
                    <a16:creationId xmlns:a16="http://schemas.microsoft.com/office/drawing/2014/main" id="{0DC15C9A-50DE-97BC-1A3C-B50114211DBB}"/>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2" name="Google Shape;1453;p38">
                <a:extLst>
                  <a:ext uri="{FF2B5EF4-FFF2-40B4-BE49-F238E27FC236}">
                    <a16:creationId xmlns:a16="http://schemas.microsoft.com/office/drawing/2014/main" id="{C16B6AD5-EBDD-6E7D-C3A2-94943C18BAE6}"/>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3" name="Google Shape;1454;p38">
                <a:extLst>
                  <a:ext uri="{FF2B5EF4-FFF2-40B4-BE49-F238E27FC236}">
                    <a16:creationId xmlns:a16="http://schemas.microsoft.com/office/drawing/2014/main" id="{6759686E-D3B0-8DC7-992C-F4B02D0FBDD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4" name="Google Shape;1455;p38">
                <a:extLst>
                  <a:ext uri="{FF2B5EF4-FFF2-40B4-BE49-F238E27FC236}">
                    <a16:creationId xmlns:a16="http://schemas.microsoft.com/office/drawing/2014/main" id="{1A505F7D-A2A4-BD4C-5898-55C30C2935B4}"/>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5" name="Google Shape;1456;p38">
                <a:extLst>
                  <a:ext uri="{FF2B5EF4-FFF2-40B4-BE49-F238E27FC236}">
                    <a16:creationId xmlns:a16="http://schemas.microsoft.com/office/drawing/2014/main" id="{23976E1C-82AC-98E4-15C8-FF02D4455B73}"/>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6" name="Google Shape;1457;p38">
                <a:extLst>
                  <a:ext uri="{FF2B5EF4-FFF2-40B4-BE49-F238E27FC236}">
                    <a16:creationId xmlns:a16="http://schemas.microsoft.com/office/drawing/2014/main" id="{CAB179FB-A6AA-406E-EDA6-9FF40FDA1327}"/>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7" name="Google Shape;1458;p38">
                <a:extLst>
                  <a:ext uri="{FF2B5EF4-FFF2-40B4-BE49-F238E27FC236}">
                    <a16:creationId xmlns:a16="http://schemas.microsoft.com/office/drawing/2014/main" id="{37D7DA03-E549-9D9B-5059-7D860C63D2BF}"/>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8" name="Google Shape;1459;p38">
                <a:extLst>
                  <a:ext uri="{FF2B5EF4-FFF2-40B4-BE49-F238E27FC236}">
                    <a16:creationId xmlns:a16="http://schemas.microsoft.com/office/drawing/2014/main" id="{24995373-0278-5F9E-0CFA-4206797FD121}"/>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09" name="Google Shape;1460;p38">
                <a:extLst>
                  <a:ext uri="{FF2B5EF4-FFF2-40B4-BE49-F238E27FC236}">
                    <a16:creationId xmlns:a16="http://schemas.microsoft.com/office/drawing/2014/main" id="{24CE135E-35E2-5169-BE43-AE988FE6D30A}"/>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0" name="Google Shape;1461;p38">
                <a:extLst>
                  <a:ext uri="{FF2B5EF4-FFF2-40B4-BE49-F238E27FC236}">
                    <a16:creationId xmlns:a16="http://schemas.microsoft.com/office/drawing/2014/main" id="{63FE676F-BB6E-A1E1-3CE8-027E0B6959A1}"/>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1" name="Google Shape;1462;p38">
                <a:extLst>
                  <a:ext uri="{FF2B5EF4-FFF2-40B4-BE49-F238E27FC236}">
                    <a16:creationId xmlns:a16="http://schemas.microsoft.com/office/drawing/2014/main" id="{63FED465-EFDF-C876-37B4-62B624F0CA29}"/>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2" name="Google Shape;1463;p38">
                <a:extLst>
                  <a:ext uri="{FF2B5EF4-FFF2-40B4-BE49-F238E27FC236}">
                    <a16:creationId xmlns:a16="http://schemas.microsoft.com/office/drawing/2014/main" id="{70322AE4-C588-8E86-3024-4C124720B80D}"/>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3" name="Google Shape;1464;p38">
                <a:extLst>
                  <a:ext uri="{FF2B5EF4-FFF2-40B4-BE49-F238E27FC236}">
                    <a16:creationId xmlns:a16="http://schemas.microsoft.com/office/drawing/2014/main" id="{6FFAFE16-5919-EE02-A5C0-CCBFAAE42E01}"/>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4" name="Google Shape;1465;p38">
                <a:extLst>
                  <a:ext uri="{FF2B5EF4-FFF2-40B4-BE49-F238E27FC236}">
                    <a16:creationId xmlns:a16="http://schemas.microsoft.com/office/drawing/2014/main" id="{1BBD6911-C6FD-806B-B1AF-BF4D6E379AA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997" name="Google Shape;1466;p38">
              <a:extLst>
                <a:ext uri="{FF2B5EF4-FFF2-40B4-BE49-F238E27FC236}">
                  <a16:creationId xmlns:a16="http://schemas.microsoft.com/office/drawing/2014/main" id="{7987D38E-B94C-C21B-A6B7-1DB07416225B}"/>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8" name="Google Shape;1467;p38">
              <a:extLst>
                <a:ext uri="{FF2B5EF4-FFF2-40B4-BE49-F238E27FC236}">
                  <a16:creationId xmlns:a16="http://schemas.microsoft.com/office/drawing/2014/main" id="{87BA6500-8E1D-2A8A-9A79-231BC5E01460}"/>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99" name="Google Shape;1468;p38">
              <a:extLst>
                <a:ext uri="{FF2B5EF4-FFF2-40B4-BE49-F238E27FC236}">
                  <a16:creationId xmlns:a16="http://schemas.microsoft.com/office/drawing/2014/main" id="{80296471-5E93-6B30-D457-940E2627142E}"/>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3015" name="Google Shape;1015;p33">
            <a:extLst>
              <a:ext uri="{FF2B5EF4-FFF2-40B4-BE49-F238E27FC236}">
                <a16:creationId xmlns:a16="http://schemas.microsoft.com/office/drawing/2014/main" id="{4E043F41-FD22-D681-7F3A-D16F8853014B}"/>
              </a:ext>
            </a:extLst>
          </p:cNvPr>
          <p:cNvGrpSpPr/>
          <p:nvPr/>
        </p:nvGrpSpPr>
        <p:grpSpPr>
          <a:xfrm>
            <a:off x="1436628" y="66324"/>
            <a:ext cx="9458779" cy="2599649"/>
            <a:chOff x="757401" y="1763217"/>
            <a:chExt cx="2517696" cy="1245772"/>
          </a:xfrm>
        </p:grpSpPr>
        <p:sp>
          <p:nvSpPr>
            <p:cNvPr id="3016" name="Google Shape;1016;p33">
              <a:extLst>
                <a:ext uri="{FF2B5EF4-FFF2-40B4-BE49-F238E27FC236}">
                  <a16:creationId xmlns:a16="http://schemas.microsoft.com/office/drawing/2014/main" id="{87E5DB50-3250-7DB6-813F-29BEDFCC5AF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7" name="Google Shape;1017;p33">
              <a:extLst>
                <a:ext uri="{FF2B5EF4-FFF2-40B4-BE49-F238E27FC236}">
                  <a16:creationId xmlns:a16="http://schemas.microsoft.com/office/drawing/2014/main" id="{596364E7-E2D4-CD2E-5FB9-A7B2CD6B3546}"/>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8" name="Google Shape;1018;p33">
              <a:extLst>
                <a:ext uri="{FF2B5EF4-FFF2-40B4-BE49-F238E27FC236}">
                  <a16:creationId xmlns:a16="http://schemas.microsoft.com/office/drawing/2014/main" id="{4541B035-674E-2A86-00FD-F8AD35C01A21}"/>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19" name="Google Shape;1019;p33">
              <a:extLst>
                <a:ext uri="{FF2B5EF4-FFF2-40B4-BE49-F238E27FC236}">
                  <a16:creationId xmlns:a16="http://schemas.microsoft.com/office/drawing/2014/main" id="{1F223349-6ACE-C87C-70EC-BFD312B4DF3B}"/>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0" name="Google Shape;1020;p33">
              <a:extLst>
                <a:ext uri="{FF2B5EF4-FFF2-40B4-BE49-F238E27FC236}">
                  <a16:creationId xmlns:a16="http://schemas.microsoft.com/office/drawing/2014/main" id="{1156D66D-E914-D082-A43A-249C5047DA0D}"/>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1" name="Google Shape;1021;p33">
              <a:extLst>
                <a:ext uri="{FF2B5EF4-FFF2-40B4-BE49-F238E27FC236}">
                  <a16:creationId xmlns:a16="http://schemas.microsoft.com/office/drawing/2014/main" id="{2D3E61CD-7647-0DEE-5B53-1F7776DE8E7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2" name="Google Shape;1022;p33">
              <a:extLst>
                <a:ext uri="{FF2B5EF4-FFF2-40B4-BE49-F238E27FC236}">
                  <a16:creationId xmlns:a16="http://schemas.microsoft.com/office/drawing/2014/main" id="{1445EBDD-C87C-7AD5-BACC-D6A579FB7E0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3" name="Google Shape;1023;p33">
              <a:extLst>
                <a:ext uri="{FF2B5EF4-FFF2-40B4-BE49-F238E27FC236}">
                  <a16:creationId xmlns:a16="http://schemas.microsoft.com/office/drawing/2014/main" id="{F8D68659-5B0B-2795-E61C-5B768C653691}"/>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4" name="Google Shape;1024;p33">
              <a:extLst>
                <a:ext uri="{FF2B5EF4-FFF2-40B4-BE49-F238E27FC236}">
                  <a16:creationId xmlns:a16="http://schemas.microsoft.com/office/drawing/2014/main" id="{CDF1CBC0-D211-0F26-3C0F-5AA0E7780117}"/>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25" name="Google Shape;1025;p33">
              <a:extLst>
                <a:ext uri="{FF2B5EF4-FFF2-40B4-BE49-F238E27FC236}">
                  <a16:creationId xmlns:a16="http://schemas.microsoft.com/office/drawing/2014/main" id="{5D3C66E2-C4C5-9F1E-02B6-D6D678746344}"/>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3026" name="TextBox 3025">
                <a:extLst>
                  <a:ext uri="{FF2B5EF4-FFF2-40B4-BE49-F238E27FC236}">
                    <a16:creationId xmlns:a16="http://schemas.microsoft.com/office/drawing/2014/main" id="{5A3B8FD5-8F60-3DB5-BC56-60D567759596}"/>
                  </a:ext>
                </a:extLst>
              </p:cNvPr>
              <p:cNvSpPr txBox="1"/>
              <p:nvPr/>
            </p:nvSpPr>
            <p:spPr>
              <a:xfrm>
                <a:off x="2057400" y="3344994"/>
                <a:ext cx="8801099" cy="1480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𝟒</m:t>
                          </m:r>
                        </m:num>
                        <m:den>
                          <m:r>
                            <a:rPr lang="en-US" sz="4800" b="1" i="1">
                              <a:solidFill>
                                <a:srgbClr val="FFFF00"/>
                              </a:solidFill>
                              <a:latin typeface="Cambria Math" panose="02040503050406030204" pitchFamily="18" charset="0"/>
                            </a:rPr>
                            <m:t>𝟖</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𝟑</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𝟐𝟒</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𝟏</m:t>
                          </m:r>
                        </m:num>
                        <m:den>
                          <m:r>
                            <a:rPr lang="en-US" sz="4800" b="1" i="1">
                              <a:solidFill>
                                <a:srgbClr val="FFFF00"/>
                              </a:solidFill>
                              <a:latin typeface="Cambria Math" panose="02040503050406030204" pitchFamily="18" charset="0"/>
                            </a:rPr>
                            <m:t>𝟑</m:t>
                          </m:r>
                        </m:den>
                      </m:f>
                    </m:oMath>
                  </m:oMathPara>
                </a14:m>
                <a:endParaRPr lang="en-US" sz="4800" b="1" dirty="0">
                  <a:solidFill>
                    <a:srgbClr val="FFFF00"/>
                  </a:solidFill>
                </a:endParaRPr>
              </a:p>
            </p:txBody>
          </p:sp>
        </mc:Choice>
        <mc:Fallback xmlns="">
          <p:sp>
            <p:nvSpPr>
              <p:cNvPr id="3026" name="TextBox 3025">
                <a:extLst>
                  <a:ext uri="{FF2B5EF4-FFF2-40B4-BE49-F238E27FC236}">
                    <a16:creationId xmlns:a16="http://schemas.microsoft.com/office/drawing/2014/main" id="{5A3B8FD5-8F60-3DB5-BC56-60D567759596}"/>
                  </a:ext>
                </a:extLst>
              </p:cNvPr>
              <p:cNvSpPr txBox="1">
                <a:spLocks noRot="1" noChangeAspect="1" noMove="1" noResize="1" noEditPoints="1" noAdjustHandles="1" noChangeArrowheads="1" noChangeShapeType="1" noTextEdit="1"/>
              </p:cNvSpPr>
              <p:nvPr/>
            </p:nvSpPr>
            <p:spPr>
              <a:xfrm>
                <a:off x="2057400" y="3344994"/>
                <a:ext cx="8801099" cy="14803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27" name="TextBox 3026">
                <a:extLst>
                  <a:ext uri="{FF2B5EF4-FFF2-40B4-BE49-F238E27FC236}">
                    <a16:creationId xmlns:a16="http://schemas.microsoft.com/office/drawing/2014/main" id="{B21C7BBC-5536-8E93-3AC0-EA3EAC68B015}"/>
                  </a:ext>
                </a:extLst>
              </p:cNvPr>
              <p:cNvSpPr txBox="1"/>
              <p:nvPr/>
            </p:nvSpPr>
            <p:spPr>
              <a:xfrm>
                <a:off x="2011543" y="704649"/>
                <a:ext cx="8418974" cy="1426288"/>
              </a:xfrm>
              <a:prstGeom prst="rect">
                <a:avLst/>
              </a:prstGeom>
              <a:noFill/>
            </p:spPr>
            <p:txBody>
              <a:bodyPr wrap="square" rtlCol="0">
                <a:spAutoFit/>
              </a:bodyPr>
              <a:lstStyle/>
              <a:p>
                <a:pPr algn="ctr"/>
                <a14:m>
                  <m:oMath xmlns:m="http://schemas.openxmlformats.org/officeDocument/2006/math">
                    <m:f>
                      <m:fPr>
                        <m:ctrlPr>
                          <a:rPr lang="en-US" sz="6000" b="1" i="1">
                            <a:latin typeface="Cambria Math" panose="02040503050406030204" pitchFamily="18" charset="0"/>
                          </a:rPr>
                        </m:ctrlPr>
                      </m:fPr>
                      <m:num>
                        <m:r>
                          <a:rPr lang="en-US" sz="6000" b="1" i="1">
                            <a:latin typeface="Cambria Math" panose="02040503050406030204" pitchFamily="18" charset="0"/>
                          </a:rPr>
                          <m:t>𝟐</m:t>
                        </m:r>
                      </m:num>
                      <m:den>
                        <m:r>
                          <a:rPr lang="en-US" sz="6000" b="1" i="1">
                            <a:latin typeface="Cambria Math" panose="02040503050406030204" pitchFamily="18" charset="0"/>
                          </a:rPr>
                          <m:t>𝟖</m:t>
                        </m:r>
                      </m:den>
                    </m:f>
                    <m:r>
                      <a:rPr lang="en-US" sz="6000" b="1" i="1">
                        <a:latin typeface="Cambria Math" panose="02040503050406030204" pitchFamily="18" charset="0"/>
                      </a:rPr>
                      <m:t>:</m:t>
                    </m:r>
                    <m:f>
                      <m:fPr>
                        <m:ctrlPr>
                          <a:rPr lang="en-US" sz="6000" b="1" i="1">
                            <a:latin typeface="Cambria Math" panose="02040503050406030204" pitchFamily="18" charset="0"/>
                          </a:rPr>
                        </m:ctrlPr>
                      </m:fPr>
                      <m:num>
                        <m:r>
                          <a:rPr lang="en-US" sz="6000" b="1" i="1">
                            <a:latin typeface="Cambria Math" panose="02040503050406030204" pitchFamily="18" charset="0"/>
                          </a:rPr>
                          <m:t>𝟑</m:t>
                        </m:r>
                      </m:num>
                      <m:den>
                        <m:r>
                          <a:rPr lang="en-US" sz="6000" b="1" i="1">
                            <a:latin typeface="Cambria Math" panose="02040503050406030204" pitchFamily="18" charset="0"/>
                          </a:rPr>
                          <m:t>𝟒</m:t>
                        </m:r>
                      </m:den>
                    </m:f>
                    <m:r>
                      <a:rPr lang="en-US" sz="6000" b="1" i="1">
                        <a:latin typeface="Cambria Math" panose="02040503050406030204" pitchFamily="18" charset="0"/>
                      </a:rPr>
                      <m:t>=</m:t>
                    </m:r>
                  </m:oMath>
                </a14:m>
                <a:r>
                  <a:rPr lang="en-US" sz="6000" dirty="0">
                    <a:latin typeface="Cambria" panose="02040503050406030204" pitchFamily="18" charset="0"/>
                    <a:ea typeface="Cambria" panose="02040503050406030204" pitchFamily="18" charset="0"/>
                  </a:rPr>
                  <a:t> ?</a:t>
                </a:r>
              </a:p>
            </p:txBody>
          </p:sp>
        </mc:Choice>
        <mc:Fallback xmlns="">
          <p:sp>
            <p:nvSpPr>
              <p:cNvPr id="3027" name="TextBox 3026">
                <a:extLst>
                  <a:ext uri="{FF2B5EF4-FFF2-40B4-BE49-F238E27FC236}">
                    <a16:creationId xmlns:a16="http://schemas.microsoft.com/office/drawing/2014/main" id="{B21C7BBC-5536-8E93-3AC0-EA3EAC68B015}"/>
                  </a:ext>
                </a:extLst>
              </p:cNvPr>
              <p:cNvSpPr txBox="1">
                <a:spLocks noRot="1" noChangeAspect="1" noMove="1" noResize="1" noEditPoints="1" noAdjustHandles="1" noChangeArrowheads="1" noChangeShapeType="1" noTextEdit="1"/>
              </p:cNvSpPr>
              <p:nvPr/>
            </p:nvSpPr>
            <p:spPr>
              <a:xfrm>
                <a:off x="2011543" y="704649"/>
                <a:ext cx="8418974" cy="1426288"/>
              </a:xfrm>
              <a:prstGeom prst="rect">
                <a:avLst/>
              </a:prstGeom>
              <a:blipFill>
                <a:blip r:embed="rId5"/>
                <a:stretch>
                  <a:fillRect b="-13248"/>
                </a:stretch>
              </a:blipFill>
            </p:spPr>
            <p:txBody>
              <a:bodyPr/>
              <a:lstStyle/>
              <a:p>
                <a:r>
                  <a:rPr lang="en-US">
                    <a:noFill/>
                  </a:rPr>
                  <a:t> </a:t>
                </a:r>
              </a:p>
            </p:txBody>
          </p:sp>
        </mc:Fallback>
      </mc:AlternateContent>
      <p:sp>
        <p:nvSpPr>
          <p:cNvPr id="3028" name="Google Shape;1809;p41">
            <a:extLst>
              <a:ext uri="{FF2B5EF4-FFF2-40B4-BE49-F238E27FC236}">
                <a16:creationId xmlns:a16="http://schemas.microsoft.com/office/drawing/2014/main" id="{7F14A1C9-EABC-E361-FF8C-76C5C0652223}"/>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3029" name="Picture 3028">
            <a:hlinkClick r:id="rId6" action="ppaction://hlinksldjump"/>
            <a:extLst>
              <a:ext uri="{FF2B5EF4-FFF2-40B4-BE49-F238E27FC236}">
                <a16:creationId xmlns:a16="http://schemas.microsoft.com/office/drawing/2014/main" id="{F274AC83-E231-4104-144B-917451483DC2}"/>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28"/>
                                        </p:tgtEl>
                                        <p:attrNameLst>
                                          <p:attrName>style.visibility</p:attrName>
                                        </p:attrNameLst>
                                      </p:cBhvr>
                                      <p:to>
                                        <p:strVal val="visible"/>
                                      </p:to>
                                    </p:set>
                                    <p:animEffect transition="in" filter="barn(inVertical)">
                                      <p:cBhvr>
                                        <p:cTn id="7" dur="500"/>
                                        <p:tgtEl>
                                          <p:spTgt spid="3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26"/>
                                        </p:tgtEl>
                                        <p:attrNameLst>
                                          <p:attrName>style.visibility</p:attrName>
                                        </p:attrNameLst>
                                      </p:cBhvr>
                                      <p:to>
                                        <p:strVal val="visible"/>
                                      </p:to>
                                    </p:set>
                                    <p:animEffect transition="in" filter="barn(inVertical)">
                                      <p:cBhvr>
                                        <p:cTn id="10" dur="500"/>
                                        <p:tgtEl>
                                          <p:spTgt spid="3026"/>
                                        </p:tgtEl>
                                      </p:cBhvr>
                                    </p:animEffect>
                                  </p:childTnLst>
                                </p:cTn>
                              </p:par>
                              <p:par>
                                <p:cTn id="11" presetID="16" presetClass="entr" presetSubtype="21" fill="hold" nodeType="withEffect">
                                  <p:stCondLst>
                                    <p:cond delay="0"/>
                                  </p:stCondLst>
                                  <p:childTnLst>
                                    <p:set>
                                      <p:cBhvr>
                                        <p:cTn id="12" dur="1" fill="hold">
                                          <p:stCondLst>
                                            <p:cond delay="0"/>
                                          </p:stCondLst>
                                        </p:cTn>
                                        <p:tgtEl>
                                          <p:spTgt spid="2954"/>
                                        </p:tgtEl>
                                        <p:attrNameLst>
                                          <p:attrName>style.visibility</p:attrName>
                                        </p:attrNameLst>
                                      </p:cBhvr>
                                      <p:to>
                                        <p:strVal val="visible"/>
                                      </p:to>
                                    </p:set>
                                    <p:animEffect transition="in" filter="barn(inVertical)">
                                      <p:cBhvr>
                                        <p:cTn id="13" dur="500"/>
                                        <p:tgtEl>
                                          <p:spTgt spid="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P spid="30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25"/>
        <p:cNvGrpSpPr/>
        <p:nvPr/>
      </p:nvGrpSpPr>
      <p:grpSpPr>
        <a:xfrm>
          <a:off x="0" y="0"/>
          <a:ext cx="0" cy="0"/>
          <a:chOff x="0" y="0"/>
          <a:chExt cx="0" cy="0"/>
        </a:xfrm>
      </p:grpSpPr>
      <p:grpSp>
        <p:nvGrpSpPr>
          <p:cNvPr id="2" name="Group 1">
            <a:extLst>
              <a:ext uri="{FF2B5EF4-FFF2-40B4-BE49-F238E27FC236}">
                <a16:creationId xmlns:a16="http://schemas.microsoft.com/office/drawing/2014/main" id="{86137F50-E7CA-C6E5-70D0-4493FE41E3D6}"/>
              </a:ext>
            </a:extLst>
          </p:cNvPr>
          <p:cNvGrpSpPr/>
          <p:nvPr/>
        </p:nvGrpSpPr>
        <p:grpSpPr>
          <a:xfrm>
            <a:off x="1254674" y="2889129"/>
            <a:ext cx="9813376" cy="2930646"/>
            <a:chOff x="0" y="136750"/>
            <a:chExt cx="9371072" cy="5003712"/>
          </a:xfrm>
        </p:grpSpPr>
        <p:sp>
          <p:nvSpPr>
            <p:cNvPr id="3" name="Google Shape;618;p27">
              <a:extLst>
                <a:ext uri="{FF2B5EF4-FFF2-40B4-BE49-F238E27FC236}">
                  <a16:creationId xmlns:a16="http://schemas.microsoft.com/office/drawing/2014/main" id="{22E6E902-E77A-72F2-DAE3-23C9E89894F6}"/>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 name="Google Shape;619;p27">
              <a:extLst>
                <a:ext uri="{FF2B5EF4-FFF2-40B4-BE49-F238E27FC236}">
                  <a16:creationId xmlns:a16="http://schemas.microsoft.com/office/drawing/2014/main" id="{65E14473-278D-191E-7028-1CEDC53DBCF4}"/>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 name="Google Shape;621;p27">
              <a:extLst>
                <a:ext uri="{FF2B5EF4-FFF2-40B4-BE49-F238E27FC236}">
                  <a16:creationId xmlns:a16="http://schemas.microsoft.com/office/drawing/2014/main" id="{F89442D7-21A9-EEF9-7772-D0F4F6734BD5}"/>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6" name="Google Shape;1412;p38">
            <a:extLst>
              <a:ext uri="{FF2B5EF4-FFF2-40B4-BE49-F238E27FC236}">
                <a16:creationId xmlns:a16="http://schemas.microsoft.com/office/drawing/2014/main" id="{206D9A58-AD79-2D7C-E9EE-AAF924D89CDB}"/>
              </a:ext>
            </a:extLst>
          </p:cNvPr>
          <p:cNvGrpSpPr/>
          <p:nvPr/>
        </p:nvGrpSpPr>
        <p:grpSpPr>
          <a:xfrm>
            <a:off x="169412" y="-4120"/>
            <a:ext cx="1325369" cy="1908691"/>
            <a:chOff x="3644143" y="2086057"/>
            <a:chExt cx="1855714" cy="2588492"/>
          </a:xfrm>
        </p:grpSpPr>
        <p:sp>
          <p:nvSpPr>
            <p:cNvPr id="7" name="Google Shape;1413;p38">
              <a:extLst>
                <a:ext uri="{FF2B5EF4-FFF2-40B4-BE49-F238E27FC236}">
                  <a16:creationId xmlns:a16="http://schemas.microsoft.com/office/drawing/2014/main" id="{3972EAFA-ADC5-1AC3-8265-4DE70852CC0F}"/>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6" name="Google Shape;1414;p38">
              <a:extLst>
                <a:ext uri="{FF2B5EF4-FFF2-40B4-BE49-F238E27FC236}">
                  <a16:creationId xmlns:a16="http://schemas.microsoft.com/office/drawing/2014/main" id="{7D2D54B3-FCF4-A002-207E-5C8F21E4242E}"/>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7" name="Google Shape;1415;p38">
              <a:extLst>
                <a:ext uri="{FF2B5EF4-FFF2-40B4-BE49-F238E27FC236}">
                  <a16:creationId xmlns:a16="http://schemas.microsoft.com/office/drawing/2014/main" id="{00B84803-A766-23D7-6ED2-3C75D04787BC}"/>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8" name="Google Shape;1416;p38">
              <a:extLst>
                <a:ext uri="{FF2B5EF4-FFF2-40B4-BE49-F238E27FC236}">
                  <a16:creationId xmlns:a16="http://schemas.microsoft.com/office/drawing/2014/main" id="{129CBF76-01F7-FC33-CAA5-024F96C63BAB}"/>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9" name="Google Shape;1417;p38">
              <a:extLst>
                <a:ext uri="{FF2B5EF4-FFF2-40B4-BE49-F238E27FC236}">
                  <a16:creationId xmlns:a16="http://schemas.microsoft.com/office/drawing/2014/main" id="{3EF27E3B-9323-5081-DA87-BD8737FEA9A0}"/>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0" name="Google Shape;1418;p38">
              <a:extLst>
                <a:ext uri="{FF2B5EF4-FFF2-40B4-BE49-F238E27FC236}">
                  <a16:creationId xmlns:a16="http://schemas.microsoft.com/office/drawing/2014/main" id="{B299C615-DF97-1A87-5A48-21D2BCB7B4EE}"/>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1" name="Google Shape;1419;p38">
              <a:extLst>
                <a:ext uri="{FF2B5EF4-FFF2-40B4-BE49-F238E27FC236}">
                  <a16:creationId xmlns:a16="http://schemas.microsoft.com/office/drawing/2014/main" id="{3DA95CD1-B77E-0A24-758C-4E968E171A07}"/>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2" name="Google Shape;1420;p38">
              <a:extLst>
                <a:ext uri="{FF2B5EF4-FFF2-40B4-BE49-F238E27FC236}">
                  <a16:creationId xmlns:a16="http://schemas.microsoft.com/office/drawing/2014/main" id="{5B702551-820E-C31E-9F7C-9809ADEEB89A}"/>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3" name="Google Shape;1421;p38">
              <a:extLst>
                <a:ext uri="{FF2B5EF4-FFF2-40B4-BE49-F238E27FC236}">
                  <a16:creationId xmlns:a16="http://schemas.microsoft.com/office/drawing/2014/main" id="{46F7E6ED-02B1-459C-1D1D-8F447F6A93CC}"/>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4" name="Google Shape;1422;p38">
              <a:extLst>
                <a:ext uri="{FF2B5EF4-FFF2-40B4-BE49-F238E27FC236}">
                  <a16:creationId xmlns:a16="http://schemas.microsoft.com/office/drawing/2014/main" id="{C89B1B00-9F7A-2385-1F7F-68138D516C11}"/>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5" name="Google Shape;1423;p38">
              <a:extLst>
                <a:ext uri="{FF2B5EF4-FFF2-40B4-BE49-F238E27FC236}">
                  <a16:creationId xmlns:a16="http://schemas.microsoft.com/office/drawing/2014/main" id="{C42FDF23-3A0C-8AE0-CB12-CDE879D9C5C7}"/>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6" name="Google Shape;1424;p38">
              <a:extLst>
                <a:ext uri="{FF2B5EF4-FFF2-40B4-BE49-F238E27FC236}">
                  <a16:creationId xmlns:a16="http://schemas.microsoft.com/office/drawing/2014/main" id="{F08CE81F-1A97-0BFA-0855-D61FA7B6DB03}"/>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7" name="Google Shape;1425;p38">
              <a:extLst>
                <a:ext uri="{FF2B5EF4-FFF2-40B4-BE49-F238E27FC236}">
                  <a16:creationId xmlns:a16="http://schemas.microsoft.com/office/drawing/2014/main" id="{D73BF542-7DE6-35CD-A278-FC68E172F16B}"/>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8" name="Google Shape;1426;p38">
              <a:extLst>
                <a:ext uri="{FF2B5EF4-FFF2-40B4-BE49-F238E27FC236}">
                  <a16:creationId xmlns:a16="http://schemas.microsoft.com/office/drawing/2014/main" id="{5471A501-2CD1-751B-90A5-1F61E0299D35}"/>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39" name="Google Shape;1427;p38">
              <a:extLst>
                <a:ext uri="{FF2B5EF4-FFF2-40B4-BE49-F238E27FC236}">
                  <a16:creationId xmlns:a16="http://schemas.microsoft.com/office/drawing/2014/main" id="{E8E22D29-1FEE-DE8B-FE4E-5D5B7D015990}"/>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0" name="Google Shape;1428;p38">
              <a:extLst>
                <a:ext uri="{FF2B5EF4-FFF2-40B4-BE49-F238E27FC236}">
                  <a16:creationId xmlns:a16="http://schemas.microsoft.com/office/drawing/2014/main" id="{6A7DCC1E-464E-A60B-1BA7-C1DC60A80C3D}"/>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1" name="Google Shape;1429;p38">
              <a:extLst>
                <a:ext uri="{FF2B5EF4-FFF2-40B4-BE49-F238E27FC236}">
                  <a16:creationId xmlns:a16="http://schemas.microsoft.com/office/drawing/2014/main" id="{1BFF9728-1F3C-1F26-879B-3E5F867B79BD}"/>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2" name="Google Shape;1430;p38">
              <a:extLst>
                <a:ext uri="{FF2B5EF4-FFF2-40B4-BE49-F238E27FC236}">
                  <a16:creationId xmlns:a16="http://schemas.microsoft.com/office/drawing/2014/main" id="{9CBBD57A-DE5C-CEE8-6747-13E6A9EDF2FE}"/>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3" name="Google Shape;1431;p38">
              <a:extLst>
                <a:ext uri="{FF2B5EF4-FFF2-40B4-BE49-F238E27FC236}">
                  <a16:creationId xmlns:a16="http://schemas.microsoft.com/office/drawing/2014/main" id="{1C82A131-1A08-2D64-C7B2-3A8DD29770BD}"/>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4" name="Google Shape;1432;p38">
              <a:extLst>
                <a:ext uri="{FF2B5EF4-FFF2-40B4-BE49-F238E27FC236}">
                  <a16:creationId xmlns:a16="http://schemas.microsoft.com/office/drawing/2014/main" id="{69A70F44-36BB-4630-3AC2-BD7F1B997230}"/>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5" name="Google Shape;1433;p38">
              <a:extLst>
                <a:ext uri="{FF2B5EF4-FFF2-40B4-BE49-F238E27FC236}">
                  <a16:creationId xmlns:a16="http://schemas.microsoft.com/office/drawing/2014/main" id="{CCD197EA-E888-635A-1E6D-B7B66C274B3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6" name="Google Shape;1434;p38">
              <a:extLst>
                <a:ext uri="{FF2B5EF4-FFF2-40B4-BE49-F238E27FC236}">
                  <a16:creationId xmlns:a16="http://schemas.microsoft.com/office/drawing/2014/main" id="{91A27660-B70A-87BB-53B9-362842598D60}"/>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7" name="Google Shape;1435;p38">
              <a:extLst>
                <a:ext uri="{FF2B5EF4-FFF2-40B4-BE49-F238E27FC236}">
                  <a16:creationId xmlns:a16="http://schemas.microsoft.com/office/drawing/2014/main" id="{DBB69CFB-3A75-4E05-3152-EB659C1618D3}"/>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8" name="Google Shape;1436;p38">
              <a:extLst>
                <a:ext uri="{FF2B5EF4-FFF2-40B4-BE49-F238E27FC236}">
                  <a16:creationId xmlns:a16="http://schemas.microsoft.com/office/drawing/2014/main" id="{BAA40D4F-6552-7A67-52EF-A607CDA403DF}"/>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49" name="Google Shape;1437;p38">
              <a:extLst>
                <a:ext uri="{FF2B5EF4-FFF2-40B4-BE49-F238E27FC236}">
                  <a16:creationId xmlns:a16="http://schemas.microsoft.com/office/drawing/2014/main" id="{6A407C49-6F99-5A7A-855F-753144B926B9}"/>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0" name="Google Shape;1438;p38">
              <a:extLst>
                <a:ext uri="{FF2B5EF4-FFF2-40B4-BE49-F238E27FC236}">
                  <a16:creationId xmlns:a16="http://schemas.microsoft.com/office/drawing/2014/main" id="{9C7CC3B4-674E-2676-7619-9FC7EAEC759D}"/>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1" name="Google Shape;1439;p38">
              <a:extLst>
                <a:ext uri="{FF2B5EF4-FFF2-40B4-BE49-F238E27FC236}">
                  <a16:creationId xmlns:a16="http://schemas.microsoft.com/office/drawing/2014/main" id="{D183DB4C-7940-4919-0FFF-8B0156168E49}"/>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2" name="Google Shape;1440;p38">
              <a:extLst>
                <a:ext uri="{FF2B5EF4-FFF2-40B4-BE49-F238E27FC236}">
                  <a16:creationId xmlns:a16="http://schemas.microsoft.com/office/drawing/2014/main" id="{67F824FC-9E03-B2E6-8463-1312A4020DE5}"/>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3" name="Google Shape;1441;p38">
              <a:extLst>
                <a:ext uri="{FF2B5EF4-FFF2-40B4-BE49-F238E27FC236}">
                  <a16:creationId xmlns:a16="http://schemas.microsoft.com/office/drawing/2014/main" id="{9B4314ED-070A-557A-9A6B-2F8F074628AA}"/>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4" name="Google Shape;1442;p38">
              <a:extLst>
                <a:ext uri="{FF2B5EF4-FFF2-40B4-BE49-F238E27FC236}">
                  <a16:creationId xmlns:a16="http://schemas.microsoft.com/office/drawing/2014/main" id="{8BD58A7B-79FB-B235-1B85-07C7C6AAB063}"/>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5" name="Google Shape;1443;p38">
              <a:extLst>
                <a:ext uri="{FF2B5EF4-FFF2-40B4-BE49-F238E27FC236}">
                  <a16:creationId xmlns:a16="http://schemas.microsoft.com/office/drawing/2014/main" id="{063315F5-6684-91E9-D644-43D445593A3F}"/>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6" name="Google Shape;1444;p38">
              <a:extLst>
                <a:ext uri="{FF2B5EF4-FFF2-40B4-BE49-F238E27FC236}">
                  <a16:creationId xmlns:a16="http://schemas.microsoft.com/office/drawing/2014/main" id="{92206F4A-6CD3-2F9F-2DBF-1D429AA227F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7" name="Google Shape;1445;p38">
              <a:extLst>
                <a:ext uri="{FF2B5EF4-FFF2-40B4-BE49-F238E27FC236}">
                  <a16:creationId xmlns:a16="http://schemas.microsoft.com/office/drawing/2014/main" id="{FB6C287B-EA84-9342-6D5B-A21C82EC2E7D}"/>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8" name="Google Shape;1446;p38">
              <a:extLst>
                <a:ext uri="{FF2B5EF4-FFF2-40B4-BE49-F238E27FC236}">
                  <a16:creationId xmlns:a16="http://schemas.microsoft.com/office/drawing/2014/main" id="{0B693393-7FE6-7336-9253-0C4D82689B68}"/>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59" name="Google Shape;1447;p38">
              <a:extLst>
                <a:ext uri="{FF2B5EF4-FFF2-40B4-BE49-F238E27FC236}">
                  <a16:creationId xmlns:a16="http://schemas.microsoft.com/office/drawing/2014/main" id="{87C24C0A-B92E-6230-A2F3-EA83374C62A3}"/>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0" name="Google Shape;1448;p38">
              <a:extLst>
                <a:ext uri="{FF2B5EF4-FFF2-40B4-BE49-F238E27FC236}">
                  <a16:creationId xmlns:a16="http://schemas.microsoft.com/office/drawing/2014/main" id="{7BFB6589-F383-B290-22AB-E91D60EB6E53}"/>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4" name="Google Shape;1449;p38">
              <a:extLst>
                <a:ext uri="{FF2B5EF4-FFF2-40B4-BE49-F238E27FC236}">
                  <a16:creationId xmlns:a16="http://schemas.microsoft.com/office/drawing/2014/main" id="{BB2EC225-6358-52F4-7A9A-DFEBC0A3CC78}"/>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885" name="Google Shape;1450;p38">
              <a:extLst>
                <a:ext uri="{FF2B5EF4-FFF2-40B4-BE49-F238E27FC236}">
                  <a16:creationId xmlns:a16="http://schemas.microsoft.com/office/drawing/2014/main" id="{6E4B2923-3A38-3DDA-D313-582E41C48262}"/>
                </a:ext>
              </a:extLst>
            </p:cNvPr>
            <p:cNvGrpSpPr/>
            <p:nvPr/>
          </p:nvGrpSpPr>
          <p:grpSpPr>
            <a:xfrm rot="-1425915" flipH="1">
              <a:off x="3942800" y="2086057"/>
              <a:ext cx="1472132" cy="1382077"/>
              <a:chOff x="553027" y="2008603"/>
              <a:chExt cx="1417913" cy="1331058"/>
            </a:xfrm>
          </p:grpSpPr>
          <p:sp>
            <p:nvSpPr>
              <p:cNvPr id="2900" name="Google Shape;1451;p38">
                <a:extLst>
                  <a:ext uri="{FF2B5EF4-FFF2-40B4-BE49-F238E27FC236}">
                    <a16:creationId xmlns:a16="http://schemas.microsoft.com/office/drawing/2014/main" id="{CA6C65EA-DADA-ACBA-CD8C-2DE5B472E299}"/>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1" name="Google Shape;1452;p38">
                <a:extLst>
                  <a:ext uri="{FF2B5EF4-FFF2-40B4-BE49-F238E27FC236}">
                    <a16:creationId xmlns:a16="http://schemas.microsoft.com/office/drawing/2014/main" id="{9AA7BEBA-58C6-AEF0-5F4B-1ECC6FE55458}"/>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2" name="Google Shape;1453;p38">
                <a:extLst>
                  <a:ext uri="{FF2B5EF4-FFF2-40B4-BE49-F238E27FC236}">
                    <a16:creationId xmlns:a16="http://schemas.microsoft.com/office/drawing/2014/main" id="{590F7081-5F91-19D0-DFEA-70B76FE9CE50}"/>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3" name="Google Shape;1454;p38">
                <a:extLst>
                  <a:ext uri="{FF2B5EF4-FFF2-40B4-BE49-F238E27FC236}">
                    <a16:creationId xmlns:a16="http://schemas.microsoft.com/office/drawing/2014/main" id="{1D465BB0-5DBC-1228-75D5-5A7F73B7C8A6}"/>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4" name="Google Shape;1455;p38">
                <a:extLst>
                  <a:ext uri="{FF2B5EF4-FFF2-40B4-BE49-F238E27FC236}">
                    <a16:creationId xmlns:a16="http://schemas.microsoft.com/office/drawing/2014/main" id="{E719FE5B-79ED-5B1D-93A3-56DEB89BD3A1}"/>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5" name="Google Shape;1456;p38">
                <a:extLst>
                  <a:ext uri="{FF2B5EF4-FFF2-40B4-BE49-F238E27FC236}">
                    <a16:creationId xmlns:a16="http://schemas.microsoft.com/office/drawing/2014/main" id="{141B63DF-3CDD-D14D-DBDD-15E894DC8FD4}"/>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6" name="Google Shape;1457;p38">
                <a:extLst>
                  <a:ext uri="{FF2B5EF4-FFF2-40B4-BE49-F238E27FC236}">
                    <a16:creationId xmlns:a16="http://schemas.microsoft.com/office/drawing/2014/main" id="{C5C719D3-989C-B168-FCD7-DFA30B8002B3}"/>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7" name="Google Shape;1458;p38">
                <a:extLst>
                  <a:ext uri="{FF2B5EF4-FFF2-40B4-BE49-F238E27FC236}">
                    <a16:creationId xmlns:a16="http://schemas.microsoft.com/office/drawing/2014/main" id="{DEDA8AA4-8347-7E3A-AE6F-2931477D8F6A}"/>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8" name="Google Shape;1459;p38">
                <a:extLst>
                  <a:ext uri="{FF2B5EF4-FFF2-40B4-BE49-F238E27FC236}">
                    <a16:creationId xmlns:a16="http://schemas.microsoft.com/office/drawing/2014/main" id="{D67C0DA8-5DFA-A8F7-983B-BE065FFDDCCB}"/>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09" name="Google Shape;1460;p38">
                <a:extLst>
                  <a:ext uri="{FF2B5EF4-FFF2-40B4-BE49-F238E27FC236}">
                    <a16:creationId xmlns:a16="http://schemas.microsoft.com/office/drawing/2014/main" id="{71253D40-E7F4-9450-55E7-B790981A2E19}"/>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0" name="Google Shape;1461;p38">
                <a:extLst>
                  <a:ext uri="{FF2B5EF4-FFF2-40B4-BE49-F238E27FC236}">
                    <a16:creationId xmlns:a16="http://schemas.microsoft.com/office/drawing/2014/main" id="{E2C5D6A0-1138-3058-F13A-0A161F001E5B}"/>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1" name="Google Shape;1462;p38">
                <a:extLst>
                  <a:ext uri="{FF2B5EF4-FFF2-40B4-BE49-F238E27FC236}">
                    <a16:creationId xmlns:a16="http://schemas.microsoft.com/office/drawing/2014/main" id="{3D29B3BA-7721-1B81-B67A-C752D38C9A50}"/>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2" name="Google Shape;1463;p38">
                <a:extLst>
                  <a:ext uri="{FF2B5EF4-FFF2-40B4-BE49-F238E27FC236}">
                    <a16:creationId xmlns:a16="http://schemas.microsoft.com/office/drawing/2014/main" id="{AEBF4A07-DFCB-9E7E-D806-473B85808615}"/>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3" name="Google Shape;1464;p38">
                <a:extLst>
                  <a:ext uri="{FF2B5EF4-FFF2-40B4-BE49-F238E27FC236}">
                    <a16:creationId xmlns:a16="http://schemas.microsoft.com/office/drawing/2014/main" id="{74184674-7558-B466-6E14-20424A85A40E}"/>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4" name="Google Shape;1465;p38">
                <a:extLst>
                  <a:ext uri="{FF2B5EF4-FFF2-40B4-BE49-F238E27FC236}">
                    <a16:creationId xmlns:a16="http://schemas.microsoft.com/office/drawing/2014/main" id="{B86DB25D-83B8-8DB9-A78E-4E6611BF9B77}"/>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86" name="Google Shape;1466;p38">
              <a:extLst>
                <a:ext uri="{FF2B5EF4-FFF2-40B4-BE49-F238E27FC236}">
                  <a16:creationId xmlns:a16="http://schemas.microsoft.com/office/drawing/2014/main" id="{06D37245-5173-7E47-39C6-D6FB37EBA118}"/>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7" name="Google Shape;1467;p38">
              <a:extLst>
                <a:ext uri="{FF2B5EF4-FFF2-40B4-BE49-F238E27FC236}">
                  <a16:creationId xmlns:a16="http://schemas.microsoft.com/office/drawing/2014/main" id="{0D812AE6-F708-0DF7-C942-8EE28DA0D01A}"/>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8" name="Google Shape;1468;p38">
              <a:extLst>
                <a:ext uri="{FF2B5EF4-FFF2-40B4-BE49-F238E27FC236}">
                  <a16:creationId xmlns:a16="http://schemas.microsoft.com/office/drawing/2014/main" id="{7FDEC7A4-06B5-20F2-C494-DEF2493F902F}"/>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915" name="Google Shape;1015;p33">
            <a:extLst>
              <a:ext uri="{FF2B5EF4-FFF2-40B4-BE49-F238E27FC236}">
                <a16:creationId xmlns:a16="http://schemas.microsoft.com/office/drawing/2014/main" id="{AD11495A-F41F-4282-A217-394F7F3CAF8B}"/>
              </a:ext>
            </a:extLst>
          </p:cNvPr>
          <p:cNvGrpSpPr/>
          <p:nvPr/>
        </p:nvGrpSpPr>
        <p:grpSpPr>
          <a:xfrm>
            <a:off x="1436628" y="66324"/>
            <a:ext cx="9458779" cy="2599649"/>
            <a:chOff x="757401" y="1763217"/>
            <a:chExt cx="2517696" cy="1245772"/>
          </a:xfrm>
        </p:grpSpPr>
        <p:sp>
          <p:nvSpPr>
            <p:cNvPr id="2916" name="Google Shape;1016;p33">
              <a:extLst>
                <a:ext uri="{FF2B5EF4-FFF2-40B4-BE49-F238E27FC236}">
                  <a16:creationId xmlns:a16="http://schemas.microsoft.com/office/drawing/2014/main" id="{2297C0D7-3F2B-96BE-63BB-6BE4917F1A2B}"/>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7" name="Google Shape;1017;p33">
              <a:extLst>
                <a:ext uri="{FF2B5EF4-FFF2-40B4-BE49-F238E27FC236}">
                  <a16:creationId xmlns:a16="http://schemas.microsoft.com/office/drawing/2014/main" id="{4E4C967B-383D-23C2-6318-C1641C98C553}"/>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8" name="Google Shape;1018;p33">
              <a:extLst>
                <a:ext uri="{FF2B5EF4-FFF2-40B4-BE49-F238E27FC236}">
                  <a16:creationId xmlns:a16="http://schemas.microsoft.com/office/drawing/2014/main" id="{19DE9CBE-CFCB-AAFF-0E94-FFC122C89BFC}"/>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19" name="Google Shape;1019;p33">
              <a:extLst>
                <a:ext uri="{FF2B5EF4-FFF2-40B4-BE49-F238E27FC236}">
                  <a16:creationId xmlns:a16="http://schemas.microsoft.com/office/drawing/2014/main" id="{EA40A1D7-4E86-CDE1-7D87-22663DA18D7D}"/>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0" name="Google Shape;1020;p33">
              <a:extLst>
                <a:ext uri="{FF2B5EF4-FFF2-40B4-BE49-F238E27FC236}">
                  <a16:creationId xmlns:a16="http://schemas.microsoft.com/office/drawing/2014/main" id="{744A3207-9E8A-A108-8DD4-B9FDD8647E11}"/>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1" name="Google Shape;1021;p33">
              <a:extLst>
                <a:ext uri="{FF2B5EF4-FFF2-40B4-BE49-F238E27FC236}">
                  <a16:creationId xmlns:a16="http://schemas.microsoft.com/office/drawing/2014/main" id="{FBE7AA66-D346-F84A-8C0A-CF5DFC9E1438}"/>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2" name="Google Shape;1022;p33">
              <a:extLst>
                <a:ext uri="{FF2B5EF4-FFF2-40B4-BE49-F238E27FC236}">
                  <a16:creationId xmlns:a16="http://schemas.microsoft.com/office/drawing/2014/main" id="{096BC0AB-97E3-B12E-AF7B-5142EEA6C03A}"/>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3" name="Google Shape;1023;p33">
              <a:extLst>
                <a:ext uri="{FF2B5EF4-FFF2-40B4-BE49-F238E27FC236}">
                  <a16:creationId xmlns:a16="http://schemas.microsoft.com/office/drawing/2014/main" id="{32115BC4-F2E7-D57E-7B4D-1766DCCD1920}"/>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4" name="Google Shape;1024;p33">
              <a:extLst>
                <a:ext uri="{FF2B5EF4-FFF2-40B4-BE49-F238E27FC236}">
                  <a16:creationId xmlns:a16="http://schemas.microsoft.com/office/drawing/2014/main" id="{0E34416C-D708-6FD6-250D-ABBAB22D0B28}"/>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25" name="Google Shape;1025;p33">
              <a:extLst>
                <a:ext uri="{FF2B5EF4-FFF2-40B4-BE49-F238E27FC236}">
                  <a16:creationId xmlns:a16="http://schemas.microsoft.com/office/drawing/2014/main" id="{3B0CC3EB-1B32-E180-1A6F-D42622A1CBE5}"/>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2926" name="TextBox 2925">
                <a:extLst>
                  <a:ext uri="{FF2B5EF4-FFF2-40B4-BE49-F238E27FC236}">
                    <a16:creationId xmlns:a16="http://schemas.microsoft.com/office/drawing/2014/main" id="{5BBB8E04-D8D7-123F-93A5-FB8FDFFAC7BC}"/>
                  </a:ext>
                </a:extLst>
              </p:cNvPr>
              <p:cNvSpPr txBox="1"/>
              <p:nvPr/>
            </p:nvSpPr>
            <p:spPr>
              <a:xfrm>
                <a:off x="2057400" y="3344994"/>
                <a:ext cx="8801099" cy="1480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𝟑</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𝟖</m:t>
                          </m:r>
                        </m:num>
                        <m:den>
                          <m:r>
                            <a:rPr lang="en-US" sz="4800" b="1" i="1">
                              <a:solidFill>
                                <a:srgbClr val="FFFF00"/>
                              </a:solidFill>
                              <a:latin typeface="Cambria Math" panose="02040503050406030204" pitchFamily="18" charset="0"/>
                            </a:rPr>
                            <m:t>𝟕</m:t>
                          </m:r>
                          <m:r>
                            <a:rPr lang="en-US" sz="4800" b="1" i="1">
                              <a:solidFill>
                                <a:srgbClr val="FFFF00"/>
                              </a:solidFill>
                              <a:latin typeface="Cambria Math" panose="02040503050406030204" pitchFamily="18" charset="0"/>
                            </a:rPr>
                            <m:t>×</m:t>
                          </m:r>
                          <m:r>
                            <a:rPr lang="en-US" sz="4800" b="1" i="1">
                              <a:solidFill>
                                <a:srgbClr val="FFFF00"/>
                              </a:solidFill>
                              <a:latin typeface="Cambria Math" panose="02040503050406030204" pitchFamily="18" charset="0"/>
                            </a:rPr>
                            <m:t>𝟓</m:t>
                          </m:r>
                        </m:den>
                      </m:f>
                      <m:r>
                        <a:rPr lang="en-US" sz="4800" b="1" i="1">
                          <a:solidFill>
                            <a:srgbClr val="FFFF00"/>
                          </a:solidFill>
                          <a:latin typeface="Cambria Math" panose="02040503050406030204" pitchFamily="18" charset="0"/>
                        </a:rPr>
                        <m:t>=</m:t>
                      </m:r>
                      <m:f>
                        <m:fPr>
                          <m:ctrlPr>
                            <a:rPr lang="en-US" sz="4800" b="1" i="1">
                              <a:solidFill>
                                <a:srgbClr val="FFFF00"/>
                              </a:solidFill>
                              <a:latin typeface="Cambria Math" panose="02040503050406030204" pitchFamily="18" charset="0"/>
                            </a:rPr>
                          </m:ctrlPr>
                        </m:fPr>
                        <m:num>
                          <m:r>
                            <a:rPr lang="en-US" sz="4800" b="1" i="1">
                              <a:solidFill>
                                <a:srgbClr val="FFFF00"/>
                              </a:solidFill>
                              <a:latin typeface="Cambria Math" panose="02040503050406030204" pitchFamily="18" charset="0"/>
                            </a:rPr>
                            <m:t>𝟐𝟒</m:t>
                          </m:r>
                        </m:num>
                        <m:den>
                          <m:r>
                            <a:rPr lang="en-US" sz="4800" b="1" i="1">
                              <a:solidFill>
                                <a:srgbClr val="FFFF00"/>
                              </a:solidFill>
                              <a:latin typeface="Cambria Math" panose="02040503050406030204" pitchFamily="18" charset="0"/>
                            </a:rPr>
                            <m:t>𝟑𝟓</m:t>
                          </m:r>
                        </m:den>
                      </m:f>
                    </m:oMath>
                  </m:oMathPara>
                </a14:m>
                <a:endParaRPr lang="en-US" sz="4800" b="1" dirty="0">
                  <a:solidFill>
                    <a:srgbClr val="FFFF00"/>
                  </a:solidFill>
                </a:endParaRPr>
              </a:p>
            </p:txBody>
          </p:sp>
        </mc:Choice>
        <mc:Fallback xmlns="">
          <p:sp>
            <p:nvSpPr>
              <p:cNvPr id="2926" name="TextBox 2925">
                <a:extLst>
                  <a:ext uri="{FF2B5EF4-FFF2-40B4-BE49-F238E27FC236}">
                    <a16:creationId xmlns:a16="http://schemas.microsoft.com/office/drawing/2014/main" id="{5BBB8E04-D8D7-123F-93A5-FB8FDFFAC7BC}"/>
                  </a:ext>
                </a:extLst>
              </p:cNvPr>
              <p:cNvSpPr txBox="1">
                <a:spLocks noRot="1" noChangeAspect="1" noMove="1" noResize="1" noEditPoints="1" noAdjustHandles="1" noChangeArrowheads="1" noChangeShapeType="1" noTextEdit="1"/>
              </p:cNvSpPr>
              <p:nvPr/>
            </p:nvSpPr>
            <p:spPr>
              <a:xfrm>
                <a:off x="2057400" y="3344994"/>
                <a:ext cx="8801099" cy="1480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27" name="TextBox 2926">
                <a:extLst>
                  <a:ext uri="{FF2B5EF4-FFF2-40B4-BE49-F238E27FC236}">
                    <a16:creationId xmlns:a16="http://schemas.microsoft.com/office/drawing/2014/main" id="{313741FE-B578-789B-6218-6BC5CFD13820}"/>
                  </a:ext>
                </a:extLst>
              </p:cNvPr>
              <p:cNvSpPr txBox="1"/>
              <p:nvPr/>
            </p:nvSpPr>
            <p:spPr>
              <a:xfrm>
                <a:off x="1992493" y="704649"/>
                <a:ext cx="8418974"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𝟑</m:t>
                        </m:r>
                      </m:num>
                      <m:den>
                        <m:r>
                          <a:rPr lang="en-US" sz="6600" b="1" i="1">
                            <a:solidFill>
                              <a:srgbClr val="002060"/>
                            </a:solidFill>
                            <a:latin typeface="Cambria Math" panose="02040503050406030204" pitchFamily="18" charset="0"/>
                          </a:rPr>
                          <m:t>𝟕</m:t>
                        </m:r>
                      </m:den>
                    </m:f>
                    <m:r>
                      <a:rPr lang="en-US" sz="6600" b="1" i="1">
                        <a:solidFill>
                          <a:srgbClr val="002060"/>
                        </a:solidFill>
                        <a:latin typeface="Cambria Math" panose="02040503050406030204" pitchFamily="18" charset="0"/>
                      </a:rPr>
                      <m:t>:</m:t>
                    </m:r>
                    <m:f>
                      <m:fPr>
                        <m:ctrlPr>
                          <a:rPr lang="en-US" sz="6600" b="1" i="1">
                            <a:solidFill>
                              <a:srgbClr val="002060"/>
                            </a:solidFill>
                            <a:latin typeface="Cambria Math" panose="02040503050406030204" pitchFamily="18" charset="0"/>
                          </a:rPr>
                        </m:ctrlPr>
                      </m:fPr>
                      <m:num>
                        <m:r>
                          <a:rPr lang="en-US" sz="6600" b="1" i="1">
                            <a:solidFill>
                              <a:srgbClr val="002060"/>
                            </a:solidFill>
                            <a:latin typeface="Cambria Math" panose="02040503050406030204" pitchFamily="18" charset="0"/>
                          </a:rPr>
                          <m:t>𝟓</m:t>
                        </m:r>
                      </m:num>
                      <m:den>
                        <m:r>
                          <a:rPr lang="en-US" sz="6600" b="1" i="1">
                            <a:solidFill>
                              <a:srgbClr val="002060"/>
                            </a:solidFill>
                            <a:latin typeface="Cambria Math" panose="02040503050406030204" pitchFamily="18" charset="0"/>
                          </a:rPr>
                          <m:t>𝟖</m:t>
                        </m:r>
                      </m:den>
                    </m:f>
                    <m:r>
                      <a:rPr lang="en-US" sz="6600" b="1" i="1">
                        <a:solidFill>
                          <a:srgbClr val="002060"/>
                        </a:solidFill>
                        <a:latin typeface="Cambria Math" panose="02040503050406030204" pitchFamily="18" charset="0"/>
                      </a:rPr>
                      <m:t>=</m:t>
                    </m:r>
                  </m:oMath>
                </a14:m>
                <a:r>
                  <a:rPr lang="en-US" sz="6600" dirty="0">
                    <a:solidFill>
                      <a:srgbClr val="002060"/>
                    </a:solidFill>
                    <a:latin typeface="Cambria" panose="02040503050406030204" pitchFamily="18" charset="0"/>
                    <a:ea typeface="Cambria" panose="02040503050406030204" pitchFamily="18" charset="0"/>
                  </a:rPr>
                  <a:t> ?</a:t>
                </a:r>
              </a:p>
            </p:txBody>
          </p:sp>
        </mc:Choice>
        <mc:Fallback xmlns="">
          <p:sp>
            <p:nvSpPr>
              <p:cNvPr id="2927" name="TextBox 2926">
                <a:extLst>
                  <a:ext uri="{FF2B5EF4-FFF2-40B4-BE49-F238E27FC236}">
                    <a16:creationId xmlns:a16="http://schemas.microsoft.com/office/drawing/2014/main" id="{313741FE-B578-789B-6218-6BC5CFD13820}"/>
                  </a:ext>
                </a:extLst>
              </p:cNvPr>
              <p:cNvSpPr txBox="1">
                <a:spLocks noRot="1" noChangeAspect="1" noMove="1" noResize="1" noEditPoints="1" noAdjustHandles="1" noChangeArrowheads="1" noChangeShapeType="1" noTextEdit="1"/>
              </p:cNvSpPr>
              <p:nvPr/>
            </p:nvSpPr>
            <p:spPr>
              <a:xfrm>
                <a:off x="1992493" y="704649"/>
                <a:ext cx="8418974" cy="1574790"/>
              </a:xfrm>
              <a:prstGeom prst="rect">
                <a:avLst/>
              </a:prstGeom>
              <a:blipFill>
                <a:blip r:embed="rId5"/>
                <a:stretch>
                  <a:fillRect b="-13953"/>
                </a:stretch>
              </a:blipFill>
            </p:spPr>
            <p:txBody>
              <a:bodyPr/>
              <a:lstStyle/>
              <a:p>
                <a:r>
                  <a:rPr lang="en-US">
                    <a:noFill/>
                  </a:rPr>
                  <a:t> </a:t>
                </a:r>
              </a:p>
            </p:txBody>
          </p:sp>
        </mc:Fallback>
      </mc:AlternateContent>
      <p:sp>
        <p:nvSpPr>
          <p:cNvPr id="2928" name="Google Shape;1809;p41">
            <a:extLst>
              <a:ext uri="{FF2B5EF4-FFF2-40B4-BE49-F238E27FC236}">
                <a16:creationId xmlns:a16="http://schemas.microsoft.com/office/drawing/2014/main" id="{CDB95229-5F91-5A79-54B3-32CF06BFFEC2}"/>
              </a:ext>
            </a:extLst>
          </p:cNvPr>
          <p:cNvSpPr/>
          <p:nvPr/>
        </p:nvSpPr>
        <p:spPr>
          <a:xfrm>
            <a:off x="9983832" y="4163995"/>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929" name="Picture 2928">
            <a:hlinkClick r:id="rId6" action="ppaction://hlinksldjump"/>
            <a:extLst>
              <a:ext uri="{FF2B5EF4-FFF2-40B4-BE49-F238E27FC236}">
                <a16:creationId xmlns:a16="http://schemas.microsoft.com/office/drawing/2014/main" id="{8528D82E-F815-1BDC-F38E-1C295D179C03}"/>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28"/>
                                        </p:tgtEl>
                                        <p:attrNameLst>
                                          <p:attrName>style.visibility</p:attrName>
                                        </p:attrNameLst>
                                      </p:cBhvr>
                                      <p:to>
                                        <p:strVal val="visible"/>
                                      </p:to>
                                    </p:set>
                                    <p:animEffect transition="in" filter="barn(inVertical)">
                                      <p:cBhvr>
                                        <p:cTn id="7" dur="500"/>
                                        <p:tgtEl>
                                          <p:spTgt spid="29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26"/>
                                        </p:tgtEl>
                                        <p:attrNameLst>
                                          <p:attrName>style.visibility</p:attrName>
                                        </p:attrNameLst>
                                      </p:cBhvr>
                                      <p:to>
                                        <p:strVal val="visible"/>
                                      </p:to>
                                    </p:set>
                                    <p:animEffect transition="in" filter="barn(inVertical)">
                                      <p:cBhvr>
                                        <p:cTn id="10" dur="500"/>
                                        <p:tgtEl>
                                          <p:spTgt spid="292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6" grpId="0"/>
      <p:bldP spid="29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741460" y="337026"/>
            <a:ext cx="8433048" cy="739562"/>
            <a:chOff x="579535" y="498951"/>
            <a:chExt cx="8433048" cy="739562"/>
          </a:xfrm>
        </p:grpSpPr>
        <p:sp>
          <p:nvSpPr>
            <p:cNvPr id="22" name="TextBox 16">
              <a:extLst>
                <a:ext uri="{FF2B5EF4-FFF2-40B4-BE49-F238E27FC236}">
                  <a16:creationId xmlns:a16="http://schemas.microsoft.com/office/drawing/2014/main" id="{26DA287F-80C3-BFDD-2792-4403BD97486B}"/>
                </a:ext>
              </a:extLst>
            </p:cNvPr>
            <p:cNvSpPr txBox="1"/>
            <p:nvPr/>
          </p:nvSpPr>
          <p:spPr>
            <a:xfrm>
              <a:off x="1342770" y="498951"/>
              <a:ext cx="7669813" cy="707886"/>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Tính</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rồi</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rút</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gọn</a:t>
              </a:r>
              <a:r>
                <a:rPr kumimoji="0" lang="en-GB"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52DFE7-19F7-78B3-B793-5E43C9B4B8EB}"/>
                  </a:ext>
                </a:extLst>
              </p:cNvPr>
              <p:cNvSpPr txBox="1"/>
              <p:nvPr/>
            </p:nvSpPr>
            <p:spPr>
              <a:xfrm>
                <a:off x="561975" y="1638300"/>
                <a:ext cx="3876675" cy="107054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𝟑</m:t>
                        </m:r>
                      </m:num>
                      <m:den>
                        <m:r>
                          <a:rPr lang="en-US" sz="4400" b="1" i="1">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a:solidFill>
                              <a:srgbClr val="002060"/>
                            </a:solidFill>
                            <a:effectLst/>
                            <a:latin typeface="Cambria Math" panose="02040503050406030204" pitchFamily="18" charset="0"/>
                            <a:ea typeface="Calibri" panose="020F0502020204030204" pitchFamily="34" charset="0"/>
                          </a:rPr>
                          <m:t>𝟗</m:t>
                        </m:r>
                      </m:num>
                      <m:den>
                        <m:r>
                          <a:rPr lang="en-US" sz="4400" b="1" i="1">
                            <a:solidFill>
                              <a:srgbClr val="002060"/>
                            </a:solidFill>
                            <a:effectLst/>
                            <a:latin typeface="Cambria Math" panose="02040503050406030204" pitchFamily="18" charset="0"/>
                            <a:ea typeface="Calibri" panose="020F0502020204030204" pitchFamily="34" charset="0"/>
                          </a:rPr>
                          <m:t>𝟒</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7052DFE7-19F7-78B3-B793-5E43C9B4B8EB}"/>
                  </a:ext>
                </a:extLst>
              </p:cNvPr>
              <p:cNvSpPr txBox="1">
                <a:spLocks noRot="1" noChangeAspect="1" noMove="1" noResize="1" noEditPoints="1" noAdjustHandles="1" noChangeArrowheads="1" noChangeShapeType="1" noTextEdit="1"/>
              </p:cNvSpPr>
              <p:nvPr/>
            </p:nvSpPr>
            <p:spPr>
              <a:xfrm>
                <a:off x="561975" y="1638300"/>
                <a:ext cx="3876675" cy="1070549"/>
              </a:xfrm>
              <a:prstGeom prst="rect">
                <a:avLst/>
              </a:prstGeom>
              <a:blipFill>
                <a:blip r:embed="rId3"/>
                <a:stretch>
                  <a:fillRect l="-6289"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64885B-4101-CF36-1817-D310168CE932}"/>
                  </a:ext>
                </a:extLst>
              </p:cNvPr>
              <p:cNvSpPr txBox="1"/>
              <p:nvPr/>
            </p:nvSpPr>
            <p:spPr>
              <a:xfrm>
                <a:off x="4705350" y="1676400"/>
                <a:ext cx="3876675" cy="1067152"/>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𝟖</m:t>
                        </m:r>
                      </m:num>
                      <m:den>
                        <m:r>
                          <a:rPr lang="en-US" sz="4400" b="1" i="1" smtClean="0">
                            <a:solidFill>
                              <a:srgbClr val="002060"/>
                            </a:solidFill>
                            <a:effectLst/>
                            <a:latin typeface="Cambria Math" panose="02040503050406030204" pitchFamily="18" charset="0"/>
                            <a:ea typeface="Calibri" panose="020F0502020204030204" pitchFamily="34" charset="0"/>
                          </a:rPr>
                          <m:t>𝟐𝟏</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𝟒</m:t>
                        </m:r>
                      </m:num>
                      <m:den>
                        <m:r>
                          <a:rPr lang="en-US" sz="4400" b="1" i="1" smtClean="0">
                            <a:solidFill>
                              <a:srgbClr val="002060"/>
                            </a:solidFill>
                            <a:effectLst/>
                            <a:latin typeface="Cambria Math" panose="02040503050406030204" pitchFamily="18" charset="0"/>
                            <a:ea typeface="Calibri" panose="020F0502020204030204" pitchFamily="34" charset="0"/>
                          </a:rPr>
                          <m:t>𝟕</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7C64885B-4101-CF36-1817-D310168CE932}"/>
                  </a:ext>
                </a:extLst>
              </p:cNvPr>
              <p:cNvSpPr txBox="1">
                <a:spLocks noRot="1" noChangeAspect="1" noMove="1" noResize="1" noEditPoints="1" noAdjustHandles="1" noChangeArrowheads="1" noChangeShapeType="1" noTextEdit="1"/>
              </p:cNvSpPr>
              <p:nvPr/>
            </p:nvSpPr>
            <p:spPr>
              <a:xfrm>
                <a:off x="4705350" y="1676400"/>
                <a:ext cx="3876675" cy="1067152"/>
              </a:xfrm>
              <a:prstGeom prst="rect">
                <a:avLst/>
              </a:prstGeom>
              <a:blipFill>
                <a:blip r:embed="rId4"/>
                <a:stretch>
                  <a:fillRect l="-644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64A174-0F9A-3C45-3910-2809BB68D569}"/>
                  </a:ext>
                </a:extLst>
              </p:cNvPr>
              <p:cNvSpPr txBox="1"/>
              <p:nvPr/>
            </p:nvSpPr>
            <p:spPr>
              <a:xfrm>
                <a:off x="8724901" y="1695450"/>
                <a:ext cx="3181350" cy="1110369"/>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c) </a:t>
                </a:r>
                <a14:m>
                  <m:oMath xmlns:m="http://schemas.openxmlformats.org/officeDocument/2006/math">
                    <m:f>
                      <m:fPr>
                        <m:ctrlPr>
                          <a:rPr lang="en-US" sz="4400" b="1" i="1" smtClean="0">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r>
                      <a:rPr lang="en-US" sz="4400" b="1" i="1">
                        <a:solidFill>
                          <a:srgbClr val="002060"/>
                        </a:solidFill>
                        <a:effectLst/>
                        <a:latin typeface="Cambria Math" panose="02040503050406030204" pitchFamily="18" charset="0"/>
                        <a:ea typeface="Calibri" panose="020F0502020204030204" pitchFamily="34" charset="0"/>
                      </a:rPr>
                      <m:t>:</m:t>
                    </m:r>
                    <m:f>
                      <m:fPr>
                        <m:ctrlPr>
                          <a:rPr lang="en-US" sz="4400" b="1" i="1">
                            <a:solidFill>
                              <a:srgbClr val="002060"/>
                            </a:solidFill>
                            <a:effectLst/>
                            <a:latin typeface="Cambria Math" panose="02040503050406030204" pitchFamily="18" charset="0"/>
                            <a:ea typeface="Calibri" panose="020F0502020204030204" pitchFamily="34" charset="0"/>
                          </a:rPr>
                        </m:ctrlPr>
                      </m:fPr>
                      <m:num>
                        <m:r>
                          <a:rPr lang="en-US" sz="4400" b="1" i="1" smtClean="0">
                            <a:solidFill>
                              <a:srgbClr val="002060"/>
                            </a:solidFill>
                            <a:effectLst/>
                            <a:latin typeface="Cambria Math" panose="02040503050406030204" pitchFamily="18" charset="0"/>
                            <a:ea typeface="Calibri" panose="020F0502020204030204" pitchFamily="34" charset="0"/>
                          </a:rPr>
                          <m:t>𝟏𝟓</m:t>
                        </m:r>
                      </m:num>
                      <m:den>
                        <m:r>
                          <a:rPr lang="en-US" sz="4400" b="1" i="1" smtClean="0">
                            <a:solidFill>
                              <a:srgbClr val="002060"/>
                            </a:solidFill>
                            <a:effectLst/>
                            <a:latin typeface="Cambria Math" panose="02040503050406030204" pitchFamily="18" charset="0"/>
                            <a:ea typeface="Calibri" panose="020F0502020204030204" pitchFamily="34" charset="0"/>
                          </a:rPr>
                          <m:t>𝟖</m:t>
                        </m:r>
                      </m:den>
                    </m:f>
                  </m:oMath>
                </a14:m>
                <a:endParaRPr lang="en-US" sz="44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64A174-0F9A-3C45-3910-2809BB68D569}"/>
                  </a:ext>
                </a:extLst>
              </p:cNvPr>
              <p:cNvSpPr txBox="1">
                <a:spLocks noRot="1" noChangeAspect="1" noMove="1" noResize="1" noEditPoints="1" noAdjustHandles="1" noChangeArrowheads="1" noChangeShapeType="1" noTextEdit="1"/>
              </p:cNvSpPr>
              <p:nvPr/>
            </p:nvSpPr>
            <p:spPr>
              <a:xfrm>
                <a:off x="8724901" y="1695450"/>
                <a:ext cx="3181350" cy="1110369"/>
              </a:xfrm>
              <a:prstGeom prst="rect">
                <a:avLst/>
              </a:prstGeom>
              <a:blipFill>
                <a:blip r:embed="rId5"/>
                <a:stretch>
                  <a:fillRect l="-7663"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F1706-047A-86DE-7C15-23613403F499}"/>
                  </a:ext>
                </a:extLst>
              </p:cNvPr>
              <p:cNvSpPr txBox="1"/>
              <p:nvPr/>
            </p:nvSpPr>
            <p:spPr>
              <a:xfrm>
                <a:off x="638176" y="2914650"/>
                <a:ext cx="1943100" cy="25186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𝟑</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𝟗</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𝟏𝟐</m:t>
                          </m:r>
                        </m:num>
                        <m:den>
                          <m:r>
                            <a:rPr lang="en-US" sz="2800" b="1" i="1">
                              <a:solidFill>
                                <a:srgbClr val="FF0000"/>
                              </a:solidFill>
                              <a:latin typeface="Cambria Math" panose="02040503050406030204" pitchFamily="18" charset="0"/>
                            </a:rPr>
                            <m:t>𝟕𝟐</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panose="02040503050406030204" pitchFamily="18" charset="0"/>
                            </a:rPr>
                            <m:t>𝟏</m:t>
                          </m:r>
                        </m:num>
                        <m:den>
                          <m:r>
                            <a:rPr lang="en-US" sz="2800" b="1" i="1">
                              <a:solidFill>
                                <a:srgbClr val="FF0000"/>
                              </a:solidFill>
                              <a:latin typeface="Cambria Math" panose="02040503050406030204" pitchFamily="18" charset="0"/>
                            </a:rPr>
                            <m:t>𝟔</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1C2F1706-047A-86DE-7C15-23613403F499}"/>
                  </a:ext>
                </a:extLst>
              </p:cNvPr>
              <p:cNvSpPr txBox="1">
                <a:spLocks noRot="1" noChangeAspect="1" noMove="1" noResize="1" noEditPoints="1" noAdjustHandles="1" noChangeArrowheads="1" noChangeShapeType="1" noTextEdit="1"/>
              </p:cNvSpPr>
              <p:nvPr/>
            </p:nvSpPr>
            <p:spPr>
              <a:xfrm>
                <a:off x="638176" y="2914650"/>
                <a:ext cx="1943100" cy="251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FFF187-5FA3-38F8-BE4F-5FCA317D95AE}"/>
                  </a:ext>
                </a:extLst>
              </p:cNvPr>
              <p:cNvSpPr txBox="1"/>
              <p:nvPr/>
            </p:nvSpPr>
            <p:spPr>
              <a:xfrm>
                <a:off x="5019676" y="2781300"/>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𝟐𝟏</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𝟒</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𝟓𝟔</m:t>
                          </m:r>
                        </m:num>
                        <m:den>
                          <m:r>
                            <a:rPr lang="en-US" sz="2800" b="1" i="1" smtClean="0">
                              <a:solidFill>
                                <a:srgbClr val="FF0000"/>
                              </a:solidFill>
                              <a:latin typeface="Cambria Math" panose="02040503050406030204" pitchFamily="18" charset="0"/>
                            </a:rPr>
                            <m:t>𝟖𝟒</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𝟐</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EDFFF187-5FA3-38F8-BE4F-5FCA317D95AE}"/>
                  </a:ext>
                </a:extLst>
              </p:cNvPr>
              <p:cNvSpPr txBox="1">
                <a:spLocks noRot="1" noChangeAspect="1" noMove="1" noResize="1" noEditPoints="1" noAdjustHandles="1" noChangeArrowheads="1" noChangeShapeType="1" noTextEdit="1"/>
              </p:cNvSpPr>
              <p:nvPr/>
            </p:nvSpPr>
            <p:spPr>
              <a:xfrm>
                <a:off x="5019676" y="2781300"/>
                <a:ext cx="1943100" cy="25528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418AF2-A69B-421F-B6FA-6C16B4CDA27F}"/>
                  </a:ext>
                </a:extLst>
              </p:cNvPr>
              <p:cNvSpPr txBox="1"/>
              <p:nvPr/>
            </p:nvSpPr>
            <p:spPr>
              <a:xfrm>
                <a:off x="9058276" y="2752725"/>
                <a:ext cx="1943100" cy="25528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1" i="1" smtClean="0">
                          <a:solidFill>
                            <a:srgbClr val="FF0000"/>
                          </a:solidFill>
                          <a:latin typeface="Cambria Math" panose="02040503050406030204" pitchFamily="18" charset="0"/>
                        </a:rPr>
                        <m:t>=</m:t>
                      </m:r>
                      <m:f>
                        <m:fPr>
                          <m:ctrlPr>
                            <a:rPr lang="en-US" sz="2800" b="1" i="1" smtClean="0">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𝟓</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𝟖</m:t>
                          </m:r>
                        </m:num>
                        <m:den>
                          <m:r>
                            <a:rPr lang="en-US" sz="2800" b="1" i="1" smtClean="0">
                              <a:solidFill>
                                <a:srgbClr val="FF0000"/>
                              </a:solidFill>
                              <a:latin typeface="Cambria Math" panose="02040503050406030204" pitchFamily="18" charset="0"/>
                            </a:rPr>
                            <m:t>𝟖</m:t>
                          </m:r>
                          <m:r>
                            <a:rPr lang="en-US" sz="2800" b="1" i="1">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𝟏𝟓</m:t>
                          </m:r>
                        </m:den>
                      </m:f>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𝟒𝟎</m:t>
                          </m:r>
                        </m:num>
                        <m:den>
                          <m:r>
                            <a:rPr lang="en-US" sz="2800" b="1" i="1" smtClean="0">
                              <a:solidFill>
                                <a:srgbClr val="FF0000"/>
                              </a:solidFill>
                              <a:latin typeface="Cambria Math" panose="02040503050406030204" pitchFamily="18" charset="0"/>
                            </a:rPr>
                            <m:t>𝟏𝟐𝟎</m:t>
                          </m:r>
                        </m:den>
                      </m:f>
                    </m:oMath>
                  </m:oMathPara>
                </a14:m>
                <a:endParaRPr lang="en-US" sz="2800" b="1" i="1" dirty="0">
                  <a:solidFill>
                    <a:srgbClr val="FF0000"/>
                  </a:solidFill>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𝟏</m:t>
                          </m:r>
                        </m:num>
                        <m:den>
                          <m:r>
                            <a:rPr lang="en-US" sz="2800" b="1" i="1" smtClean="0">
                              <a:solidFill>
                                <a:srgbClr val="FF0000"/>
                              </a:solidFill>
                              <a:latin typeface="Cambria Math" panose="02040503050406030204" pitchFamily="18" charset="0"/>
                            </a:rPr>
                            <m:t>𝟑</m:t>
                          </m:r>
                        </m:den>
                      </m:f>
                    </m:oMath>
                  </m:oMathPara>
                </a14:m>
                <a:endParaRPr lang="en-US" sz="6000" dirty="0">
                  <a:solidFill>
                    <a:srgbClr val="FF0000"/>
                  </a:solidFill>
                  <a:effectLst/>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6418AF2-A69B-421F-B6FA-6C16B4CDA27F}"/>
                  </a:ext>
                </a:extLst>
              </p:cNvPr>
              <p:cNvSpPr txBox="1">
                <a:spLocks noRot="1" noChangeAspect="1" noMove="1" noResize="1" noEditPoints="1" noAdjustHandles="1" noChangeArrowheads="1" noChangeShapeType="1" noTextEdit="1"/>
              </p:cNvSpPr>
              <p:nvPr/>
            </p:nvSpPr>
            <p:spPr>
              <a:xfrm>
                <a:off x="9058276" y="2752725"/>
                <a:ext cx="1943100" cy="255281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391</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等线</vt:lpstr>
      <vt:lpstr>#9Slide07 SVNStick A Round</vt:lpstr>
      <vt:lpstr>Arial</vt:lpstr>
      <vt:lpstr>Calibri</vt:lpstr>
      <vt:lpstr>Cambria</vt:lpstr>
      <vt:lpstr>Cambria Math</vt:lpstr>
      <vt:lpstr>Fira Sans</vt:lpstr>
      <vt:lpstr>Times New Roman</vt:lpstr>
      <vt:lpstr>UTM Cookies</vt:lpstr>
      <vt:lpstr>UTM God's Word</vt:lpstr>
      <vt:lpstr>1_Office Theme</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2024-01-09T06:25:17Z</dcterms:created>
  <dcterms:modified xsi:type="dcterms:W3CDTF">2024-04-13T14:03:15Z</dcterms:modified>
</cp:coreProperties>
</file>