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27"/>
  </p:notesMasterIdLst>
  <p:sldIdLst>
    <p:sldId id="600" r:id="rId6"/>
    <p:sldId id="541" r:id="rId7"/>
    <p:sldId id="582" r:id="rId8"/>
    <p:sldId id="545" r:id="rId9"/>
    <p:sldId id="546" r:id="rId10"/>
    <p:sldId id="564" r:id="rId11"/>
    <p:sldId id="288" r:id="rId12"/>
    <p:sldId id="569" r:id="rId13"/>
    <p:sldId id="598" r:id="rId14"/>
    <p:sldId id="573" r:id="rId15"/>
    <p:sldId id="550" r:id="rId16"/>
    <p:sldId id="271" r:id="rId17"/>
    <p:sldId id="599" r:id="rId18"/>
    <p:sldId id="551" r:id="rId19"/>
    <p:sldId id="552" r:id="rId20"/>
    <p:sldId id="292" r:id="rId21"/>
    <p:sldId id="576" r:id="rId22"/>
    <p:sldId id="578" r:id="rId23"/>
    <p:sldId id="553" r:id="rId24"/>
    <p:sldId id="554" r:id="rId25"/>
    <p:sldId id="55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76" d="100"/>
          <a:sy n="76" d="100"/>
        </p:scale>
        <p:origin x="-46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2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8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8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4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4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0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9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defTabSz="12190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5991D5-7E62-AAF0-2903-CBA2EFA00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AD5D3978-5E94-6873-7943-F011189C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1C6755E4-6770-3CE4-B32A-0F45CE04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96E20F3B-D816-2165-CFDA-FF48D751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42" y="1458415"/>
            <a:ext cx="3248261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TIẾNG </a:t>
            </a:r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VIỆT</a:t>
            </a:r>
          </a:p>
        </p:txBody>
      </p:sp>
    </p:spTree>
    <p:extLst>
      <p:ext uri="{BB962C8B-B14F-4D97-AF65-F5344CB8AC3E}">
        <p14:creationId xmlns:p14="http://schemas.microsoft.com/office/powerpoint/2010/main" val="40076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75A914-D717-4BAB-B65C-D0960CA66F37}"/>
              </a:ext>
            </a:extLst>
          </p:cNvPr>
          <p:cNvSpPr txBox="1"/>
          <p:nvPr/>
        </p:nvSpPr>
        <p:spPr>
          <a:xfrm>
            <a:off x="832514" y="1508028"/>
            <a:ext cx="1039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6708074" y="153532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635918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3173303" y="2046637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704480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80327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06385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0" y="1035832"/>
            <a:ext cx="10995103" cy="47767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317155"/>
            <a:ext cx="8748214" cy="4293951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3077509"/>
            <a:ext cx="7356144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73F508-6A25-4CBE-BA35-E5764BA3B0DF}"/>
              </a:ext>
            </a:extLst>
          </p:cNvPr>
          <p:cNvSpPr txBox="1"/>
          <p:nvPr/>
        </p:nvSpPr>
        <p:spPr>
          <a:xfrm>
            <a:off x="526920" y="1622944"/>
            <a:ext cx="10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9428A6-66F0-4447-82A5-0E3ABECEE195}"/>
              </a:ext>
            </a:extLst>
          </p:cNvPr>
          <p:cNvSpPr txBox="1"/>
          <p:nvPr/>
        </p:nvSpPr>
        <p:spPr>
          <a:xfrm>
            <a:off x="526920" y="2283652"/>
            <a:ext cx="109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352651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1376343"/>
            <a:ext cx="10852520" cy="13255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2.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436BE5-9547-4338-92A7-5D877F226175}"/>
              </a:ext>
            </a:extLst>
          </p:cNvPr>
          <p:cNvSpPr txBox="1"/>
          <p:nvPr/>
        </p:nvSpPr>
        <p:spPr>
          <a:xfrm>
            <a:off x="614149" y="2569221"/>
            <a:ext cx="1085252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47548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790622"/>
            <a:ext cx="1120547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1ADE0-BF45-48B2-BE23-0F2F3321EABF}"/>
              </a:ext>
            </a:extLst>
          </p:cNvPr>
          <p:cNvSpPr txBox="1"/>
          <p:nvPr/>
        </p:nvSpPr>
        <p:spPr>
          <a:xfrm>
            <a:off x="635817" y="2328599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8033" y="284412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11" grpId="1"/>
      <p:bldP spid="11" grpId="2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59BBB86D-1697-4DCC-9602-4DE2D0D570DE}"/>
              </a:ext>
            </a:extLst>
          </p:cNvPr>
          <p:cNvSpPr/>
          <p:nvPr/>
        </p:nvSpPr>
        <p:spPr>
          <a:xfrm>
            <a:off x="1617781" y="1674058"/>
            <a:ext cx="9861453" cy="1336431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chemeClr val="bg1">
              <a:alpha val="1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565F7A-B3B0-40D9-A4B2-5564E4A16383}"/>
              </a:ext>
            </a:extLst>
          </p:cNvPr>
          <p:cNvSpPr txBox="1"/>
          <p:nvPr/>
        </p:nvSpPr>
        <p:spPr>
          <a:xfrm>
            <a:off x="2180490" y="1854911"/>
            <a:ext cx="92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033" y="41102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773" y="3167390"/>
            <a:ext cx="5711481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88221" y="371624"/>
            <a:ext cx="252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87EA48A-CC2E-4672-B04D-C6C8D5FE1DC9}"/>
              </a:ext>
            </a:extLst>
          </p:cNvPr>
          <p:cNvGrpSpPr/>
          <p:nvPr/>
        </p:nvGrpSpPr>
        <p:grpSpPr>
          <a:xfrm>
            <a:off x="218361" y="287995"/>
            <a:ext cx="2920624" cy="564024"/>
            <a:chOff x="708943" y="5965174"/>
            <a:chExt cx="5825836" cy="2516863"/>
          </a:xfrm>
          <a:solidFill>
            <a:schemeClr val="bg1"/>
          </a:solidFill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xmlns="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7"/>
              <a:ext cx="5825836" cy="237117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xmlns="" id="{9C07137F-9A6D-42B4-A7BE-484D033E43D4}"/>
                </a:ext>
              </a:extLst>
            </p:cNvPr>
            <p:cNvSpPr txBox="1"/>
            <p:nvPr/>
          </p:nvSpPr>
          <p:spPr>
            <a:xfrm>
              <a:off x="1366328" y="5965174"/>
              <a:ext cx="4839224" cy="24721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lại</a:t>
              </a:r>
              <a:endPara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xmlns="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" y="2081626"/>
            <a:ext cx="3142409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719615" y="992094"/>
            <a:ext cx="9867331" cy="102777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883" y="2852381"/>
            <a:ext cx="8488907" cy="21017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2700" indent="-190500" algn="just">
              <a:spcAft>
                <a:spcPts val="0"/>
              </a:spcAft>
              <a:tabLst>
                <a:tab pos="17716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680635"/>
            <a:ext cx="11300346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2947915" y="226447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D00890-0F1F-4CDA-AFA7-34290BA4C640}"/>
              </a:ext>
            </a:extLst>
          </p:cNvPr>
          <p:cNvSpPr txBox="1"/>
          <p:nvPr/>
        </p:nvSpPr>
        <p:spPr>
          <a:xfrm>
            <a:off x="4614252" y="5133129"/>
            <a:ext cx="3699629" cy="76944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EAB3EF-BE52-4B30-8827-A301E6FE6BBB}"/>
              </a:ext>
            </a:extLst>
          </p:cNvPr>
          <p:cNvSpPr txBox="1"/>
          <p:nvPr/>
        </p:nvSpPr>
        <p:spPr>
          <a:xfrm>
            <a:off x="709683" y="1471512"/>
            <a:ext cx="1084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/>
          <p:nvPr/>
        </p:nvCxnSpPr>
        <p:spPr>
          <a:xfrm>
            <a:off x="1100616" y="1075493"/>
            <a:ext cx="1779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136891" y="1075493"/>
            <a:ext cx="2242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688912" y="1953649"/>
            <a:ext cx="809464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6675611" y="1991095"/>
            <a:ext cx="489803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C4A5557-0046-4DB4-81F6-0C030EAD5A43}"/>
              </a:ext>
            </a:extLst>
          </p:cNvPr>
          <p:cNvCxnSpPr>
            <a:cxnSpLocks/>
          </p:cNvCxnSpPr>
          <p:nvPr/>
        </p:nvCxnSpPr>
        <p:spPr>
          <a:xfrm flipV="1">
            <a:off x="5585276" y="2456597"/>
            <a:ext cx="54120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9329079" y="1991095"/>
            <a:ext cx="52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10923668" y="1991095"/>
            <a:ext cx="540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8283431" y="2490907"/>
            <a:ext cx="652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EC04CFC-F61C-4B53-86A3-8D529F26EB01}"/>
              </a:ext>
            </a:extLst>
          </p:cNvPr>
          <p:cNvCxnSpPr>
            <a:cxnSpLocks/>
          </p:cNvCxnSpPr>
          <p:nvPr/>
        </p:nvCxnSpPr>
        <p:spPr>
          <a:xfrm flipV="1">
            <a:off x="9123301" y="2490907"/>
            <a:ext cx="734022" cy="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2759880" y="2999338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6675611" y="2956474"/>
            <a:ext cx="911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3944EEE-04B2-4C9A-A0E1-3D683154F437}"/>
              </a:ext>
            </a:extLst>
          </p:cNvPr>
          <p:cNvSpPr/>
          <p:nvPr/>
        </p:nvSpPr>
        <p:spPr>
          <a:xfrm>
            <a:off x="2302415" y="349099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0A11008-F9D5-4FF1-86EC-BA37DE6CCE38}"/>
              </a:ext>
            </a:extLst>
          </p:cNvPr>
          <p:cNvSpPr/>
          <p:nvPr/>
        </p:nvSpPr>
        <p:spPr>
          <a:xfrm>
            <a:off x="4430935" y="3481390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68CBE9E-2CC8-470B-A402-4D03608CC266}"/>
              </a:ext>
            </a:extLst>
          </p:cNvPr>
          <p:cNvSpPr/>
          <p:nvPr/>
        </p:nvSpPr>
        <p:spPr>
          <a:xfrm>
            <a:off x="655945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F8F5704-7C2B-4497-89BB-D2E935BA557A}"/>
              </a:ext>
            </a:extLst>
          </p:cNvPr>
          <p:cNvSpPr/>
          <p:nvPr/>
        </p:nvSpPr>
        <p:spPr>
          <a:xfrm>
            <a:off x="877433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0B8C6B2-B3CA-4047-9775-D0A9FB412B02}"/>
              </a:ext>
            </a:extLst>
          </p:cNvPr>
          <p:cNvSpPr/>
          <p:nvPr/>
        </p:nvSpPr>
        <p:spPr>
          <a:xfrm>
            <a:off x="11002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9FA0FC05-D489-42D4-982F-1609E066378A}"/>
              </a:ext>
            </a:extLst>
          </p:cNvPr>
          <p:cNvSpPr/>
          <p:nvPr/>
        </p:nvSpPr>
        <p:spPr>
          <a:xfrm>
            <a:off x="30560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52CF98B-DBD5-404E-821D-A0BFE5EC2F71}"/>
              </a:ext>
            </a:extLst>
          </p:cNvPr>
          <p:cNvSpPr/>
          <p:nvPr/>
        </p:nvSpPr>
        <p:spPr>
          <a:xfrm>
            <a:off x="5093038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C0DDB33-B00C-49A1-8908-EAEBB8615AA2}"/>
              </a:ext>
            </a:extLst>
          </p:cNvPr>
          <p:cNvSpPr/>
          <p:nvPr/>
        </p:nvSpPr>
        <p:spPr>
          <a:xfrm>
            <a:off x="7155442" y="466220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942B2158-661D-4236-8482-B0A7FC14D3BD}"/>
              </a:ext>
            </a:extLst>
          </p:cNvPr>
          <p:cNvSpPr/>
          <p:nvPr/>
        </p:nvSpPr>
        <p:spPr>
          <a:xfrm>
            <a:off x="9217846" y="4662204"/>
            <a:ext cx="1564944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A33C9BD-510B-41E4-91AF-C266AC740154}"/>
              </a:ext>
            </a:extLst>
          </p:cNvPr>
          <p:cNvCxnSpPr>
            <a:cxnSpLocks/>
          </p:cNvCxnSpPr>
          <p:nvPr/>
        </p:nvCxnSpPr>
        <p:spPr>
          <a:xfrm flipV="1">
            <a:off x="3870723" y="1093822"/>
            <a:ext cx="3567307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1069317" y="1100444"/>
            <a:ext cx="216625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453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87EA48A-CC2E-4672-B04D-C6C8D5FE1DC9}"/>
              </a:ext>
            </a:extLst>
          </p:cNvPr>
          <p:cNvGrpSpPr/>
          <p:nvPr/>
        </p:nvGrpSpPr>
        <p:grpSpPr>
          <a:xfrm>
            <a:off x="302950" y="283036"/>
            <a:ext cx="925350" cy="523220"/>
            <a:chOff x="708943" y="6020023"/>
            <a:chExt cx="5825836" cy="106787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xmlns="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67936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xmlns="" id="{9C07137F-9A6D-42B4-A7BE-484D033E43D4}"/>
                </a:ext>
              </a:extLst>
            </p:cNvPr>
            <p:cNvSpPr txBox="1"/>
            <p:nvPr/>
          </p:nvSpPr>
          <p:spPr>
            <a:xfrm>
              <a:off x="1016463" y="6020023"/>
              <a:ext cx="5167381" cy="10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xmlns="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807721" y="940241"/>
            <a:ext cx="362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242" y="2060457"/>
            <a:ext cx="95124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60B489-86B3-4511-A5FE-6E6EA39DF67D}"/>
              </a:ext>
            </a:extLst>
          </p:cNvPr>
          <p:cNvSpPr txBox="1"/>
          <p:nvPr/>
        </p:nvSpPr>
        <p:spPr>
          <a:xfrm>
            <a:off x="4635159" y="1661327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CB796-FB5E-4798-B936-57E7113F80E2}"/>
              </a:ext>
            </a:extLst>
          </p:cNvPr>
          <p:cNvSpPr txBox="1"/>
          <p:nvPr/>
        </p:nvSpPr>
        <p:spPr>
          <a:xfrm>
            <a:off x="4532449" y="2366106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138E90-B62C-4DF6-B0EA-EA5BA6D1D072}"/>
              </a:ext>
            </a:extLst>
          </p:cNvPr>
          <p:cNvSpPr txBox="1"/>
          <p:nvPr/>
        </p:nvSpPr>
        <p:spPr>
          <a:xfrm>
            <a:off x="4758974" y="3043979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4323EA-31FB-40F3-923B-1C705EFE4146}"/>
              </a:ext>
            </a:extLst>
          </p:cNvPr>
          <p:cNvSpPr txBox="1"/>
          <p:nvPr/>
        </p:nvSpPr>
        <p:spPr>
          <a:xfrm>
            <a:off x="4561297" y="3703587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3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43701" y="254067"/>
            <a:ext cx="30707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xmlns="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8"/>
            <a:ext cx="3526033" cy="2700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8582E0-57B1-4BB1-BC2B-51DA012C0E1D}"/>
              </a:ext>
            </a:extLst>
          </p:cNvPr>
          <p:cNvSpPr txBox="1"/>
          <p:nvPr/>
        </p:nvSpPr>
        <p:spPr>
          <a:xfrm>
            <a:off x="302949" y="829098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44CF53-0F2A-4A14-9B4B-DEDC6CF4A12F}"/>
              </a:ext>
            </a:extLst>
          </p:cNvPr>
          <p:cNvSpPr txBox="1"/>
          <p:nvPr/>
        </p:nvSpPr>
        <p:spPr>
          <a:xfrm>
            <a:off x="260506" y="2128560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75A914-D717-4BAB-B65C-D0960CA66F37}"/>
              </a:ext>
            </a:extLst>
          </p:cNvPr>
          <p:cNvSpPr txBox="1"/>
          <p:nvPr/>
        </p:nvSpPr>
        <p:spPr>
          <a:xfrm>
            <a:off x="282119" y="2941044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3E18FF-2C75-470A-A7CC-30B9A0FE1CDB}"/>
              </a:ext>
            </a:extLst>
          </p:cNvPr>
          <p:cNvSpPr txBox="1"/>
          <p:nvPr/>
        </p:nvSpPr>
        <p:spPr>
          <a:xfrm>
            <a:off x="260505" y="4874360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EFE4E1-59EC-4575-98F8-30F24D23779E}"/>
              </a:ext>
            </a:extLst>
          </p:cNvPr>
          <p:cNvSpPr txBox="1"/>
          <p:nvPr/>
        </p:nvSpPr>
        <p:spPr>
          <a:xfrm>
            <a:off x="260505" y="5961017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002366-A06F-4124-92FB-8EC21ECBF372}"/>
              </a:ext>
            </a:extLst>
          </p:cNvPr>
          <p:cNvSpPr txBox="1"/>
          <p:nvPr/>
        </p:nvSpPr>
        <p:spPr>
          <a:xfrm>
            <a:off x="7599021" y="6168622"/>
            <a:ext cx="409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19F8C57-5A77-4E4D-B003-39DFA980B9A9}"/>
              </a:ext>
            </a:extLst>
          </p:cNvPr>
          <p:cNvSpPr/>
          <p:nvPr/>
        </p:nvSpPr>
        <p:spPr>
          <a:xfrm>
            <a:off x="343474" y="86775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E7A990-258B-49F8-943D-214A34D851BF}"/>
              </a:ext>
            </a:extLst>
          </p:cNvPr>
          <p:cNvSpPr/>
          <p:nvPr/>
        </p:nvSpPr>
        <p:spPr>
          <a:xfrm>
            <a:off x="343474" y="21260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0F38441-72FC-4D6F-9C0A-65B5CB9F5ACC}"/>
              </a:ext>
            </a:extLst>
          </p:cNvPr>
          <p:cNvSpPr/>
          <p:nvPr/>
        </p:nvSpPr>
        <p:spPr>
          <a:xfrm>
            <a:off x="323045" y="296215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E5BC5FF-836C-4B93-9E3F-D5C933052537}"/>
              </a:ext>
            </a:extLst>
          </p:cNvPr>
          <p:cNvSpPr/>
          <p:nvPr/>
        </p:nvSpPr>
        <p:spPr>
          <a:xfrm>
            <a:off x="346651" y="4926273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60B489-86B3-4511-A5FE-6E6EA39DF67D}"/>
              </a:ext>
            </a:extLst>
          </p:cNvPr>
          <p:cNvSpPr txBox="1"/>
          <p:nvPr/>
        </p:nvSpPr>
        <p:spPr>
          <a:xfrm>
            <a:off x="736980" y="514911"/>
            <a:ext cx="1064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747134" y="159410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2933051" y="1596377"/>
            <a:ext cx="492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6" y="2374710"/>
            <a:ext cx="7165074" cy="4012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3B870F-7051-4384-B82A-4B302F8AF352}"/>
              </a:ext>
            </a:extLst>
          </p:cNvPr>
          <p:cNvSpPr txBox="1"/>
          <p:nvPr/>
        </p:nvSpPr>
        <p:spPr>
          <a:xfrm>
            <a:off x="747134" y="2340517"/>
            <a:ext cx="106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đưa đến sống hoặc giam ở một nơi xa, hẻo lánh </a:t>
            </a:r>
          </a:p>
          <a:p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loại hình phạt)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60B489-86B3-4511-A5FE-6E6EA39DF67D}"/>
              </a:ext>
            </a:extLst>
          </p:cNvPr>
          <p:cNvSpPr txBox="1"/>
          <p:nvPr/>
        </p:nvSpPr>
        <p:spPr>
          <a:xfrm>
            <a:off x="874767" y="2267274"/>
            <a:ext cx="1064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2946996" y="2345039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8751068" y="2345039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538243" y="2847345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653129" y="2847345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1242</Words>
  <Application>Microsoft Office PowerPoint</Application>
  <PresentationFormat>Custom</PresentationFormat>
  <Paragraphs>98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1_Office Theme</vt:lpstr>
      <vt:lpstr>4_Office Theme</vt:lpstr>
      <vt:lpstr>2_Office 主题​​</vt:lpstr>
      <vt:lpstr>7_Office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Vợ chồng Mai An Tiêm đã làm gì trên đảo hoang?</vt:lpstr>
      <vt:lpstr>PowerPoint Presentation</vt:lpstr>
      <vt:lpstr>   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ASUS</cp:lastModifiedBy>
  <cp:revision>113</cp:revision>
  <dcterms:created xsi:type="dcterms:W3CDTF">2021-05-24T09:52:12Z</dcterms:created>
  <dcterms:modified xsi:type="dcterms:W3CDTF">2024-04-26T15:09:44Z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