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409" r:id="rId2"/>
    <p:sldId id="403" r:id="rId3"/>
    <p:sldId id="404" r:id="rId4"/>
    <p:sldId id="405" r:id="rId5"/>
    <p:sldId id="406" r:id="rId6"/>
    <p:sldId id="407" r:id="rId7"/>
    <p:sldId id="4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6BA"/>
    <a:srgbClr val="3904BC"/>
    <a:srgbClr val="2A0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21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69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45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2366128" y="965672"/>
            <a:ext cx="6919273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TẬP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10812544" y="6363093"/>
            <a:ext cx="1140644" cy="3487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10303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2941" r="6029" b="3334"/>
          <a:stretch/>
        </p:blipFill>
        <p:spPr>
          <a:xfrm>
            <a:off x="416859" y="242047"/>
            <a:ext cx="11430000" cy="638735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68188" y="685800"/>
            <a:ext cx="3025588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94729" y="699247"/>
            <a:ext cx="2393577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8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>
            <p:extLst/>
          </p:nvPr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thương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lo,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ơn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tâm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0166" y="883513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0758" y="883513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299490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0659" y="1304263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1529" y="1299298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9599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44831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3 -0.0206 L -0.23125 0.4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6484 3.7037E-6 C 0.09414 3.7037E-6 0.13021 0.11551 0.13021 0.20995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5 L 0.18386 0.00695 C 0.26927 0.00695 0.37474 0.12199 0.37474 0.21574 L 0.37474 0.4245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12929 3.7037E-6 C 0.18711 3.7037E-6 0.25859 0.13634 0.25859 0.24722 L 0.25859 0.4946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3 -3.33333E-6 L -0.0164 0.13959 C 0.02852 0.16898 0.05404 0.21297 0.05404 0.25903 C 0.05404 0.31111 0.02852 0.35278 -0.0164 0.38218 L -0.21653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40" y="194680"/>
            <a:ext cx="998833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=""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67680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=""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67680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=""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676802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110387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(…).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1102658" y="3572590"/>
            <a:ext cx="10481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Các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02659" y="937191"/>
            <a:ext cx="28373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7869" y="933088"/>
            <a:ext cx="28373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1126056" y="2331925"/>
            <a:ext cx="10481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1102657" y="4780918"/>
            <a:ext cx="10481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7229976" y="2323720"/>
            <a:ext cx="1656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712897" y="3565416"/>
            <a:ext cx="2029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020537" y="4780917"/>
            <a:ext cx="1963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11800" y="1525939"/>
            <a:ext cx="167836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735928" y="1545807"/>
            <a:ext cx="9423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299613" y="2310769"/>
            <a:ext cx="2175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2233470" y="2306821"/>
            <a:ext cx="985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34489" y="3806497"/>
            <a:ext cx="239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2449252" y="3790433"/>
            <a:ext cx="942387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22217"/>
          <a:stretch/>
        </p:blipFill>
        <p:spPr>
          <a:xfrm>
            <a:off x="5347855" y="1634836"/>
            <a:ext cx="6442364" cy="484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40" y="194680"/>
            <a:ext cx="356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39" y="803839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580738" y="1412998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88805" y="923337"/>
            <a:ext cx="2499522" cy="4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11863" y="1537414"/>
            <a:ext cx="1714464" cy="8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11863" y="2127359"/>
            <a:ext cx="3835960" cy="8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22217"/>
          <a:stretch/>
        </p:blipFill>
        <p:spPr>
          <a:xfrm>
            <a:off x="5347855" y="1634836"/>
            <a:ext cx="6442364" cy="484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4" y="194680"/>
            <a:ext cx="356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5" y="812834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5" y="3400132"/>
            <a:ext cx="522431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48807" y="850942"/>
            <a:ext cx="2499522" cy="49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48807" y="1551611"/>
            <a:ext cx="1041358" cy="89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48807" y="4092060"/>
            <a:ext cx="3835960" cy="89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Callout 8"/>
          <p:cNvSpPr/>
          <p:nvPr/>
        </p:nvSpPr>
        <p:spPr>
          <a:xfrm>
            <a:off x="7879976" y="194680"/>
            <a:ext cx="4182035" cy="179846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902615" y="105041"/>
            <a:ext cx="4182035" cy="19777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5" y="1500235"/>
            <a:ext cx="408708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4" y="2078927"/>
            <a:ext cx="465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417684" y="2700647"/>
            <a:ext cx="465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95045" y="4003395"/>
            <a:ext cx="465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90960" y="4606658"/>
            <a:ext cx="4983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390960" y="5401320"/>
            <a:ext cx="4983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</TotalTime>
  <Words>315</Words>
  <Application>Microsoft Office PowerPoint</Application>
  <PresentationFormat>Custom</PresentationFormat>
  <Paragraphs>47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ASUS</cp:lastModifiedBy>
  <cp:revision>175</cp:revision>
  <dcterms:created xsi:type="dcterms:W3CDTF">2021-07-07T09:47:17Z</dcterms:created>
  <dcterms:modified xsi:type="dcterms:W3CDTF">2024-04-26T15:18:37Z</dcterms:modified>
</cp:coreProperties>
</file>